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257" r:id="rId3"/>
    <p:sldId id="259" r:id="rId4"/>
    <p:sldId id="265" r:id="rId5"/>
    <p:sldId id="263" r:id="rId6"/>
    <p:sldId id="424" r:id="rId7"/>
    <p:sldId id="446" r:id="rId8"/>
    <p:sldId id="447" r:id="rId9"/>
    <p:sldId id="448" r:id="rId10"/>
    <p:sldId id="413" r:id="rId11"/>
    <p:sldId id="425" r:id="rId12"/>
    <p:sldId id="429" r:id="rId13"/>
    <p:sldId id="426" r:id="rId14"/>
    <p:sldId id="444" r:id="rId15"/>
    <p:sldId id="445" r:id="rId16"/>
    <p:sldId id="414" r:id="rId17"/>
    <p:sldId id="415" r:id="rId18"/>
    <p:sldId id="457" r:id="rId19"/>
    <p:sldId id="427" r:id="rId20"/>
    <p:sldId id="418" r:id="rId21"/>
    <p:sldId id="449" r:id="rId22"/>
    <p:sldId id="450" r:id="rId23"/>
    <p:sldId id="438" r:id="rId24"/>
    <p:sldId id="442" r:id="rId25"/>
    <p:sldId id="432" r:id="rId26"/>
    <p:sldId id="440" r:id="rId27"/>
    <p:sldId id="419" r:id="rId28"/>
    <p:sldId id="441" r:id="rId29"/>
    <p:sldId id="428" r:id="rId30"/>
    <p:sldId id="421" r:id="rId31"/>
    <p:sldId id="420" r:id="rId32"/>
    <p:sldId id="433" r:id="rId33"/>
    <p:sldId id="416" r:id="rId34"/>
    <p:sldId id="456" r:id="rId35"/>
    <p:sldId id="417" r:id="rId36"/>
    <p:sldId id="455" r:id="rId37"/>
    <p:sldId id="434" r:id="rId38"/>
    <p:sldId id="423" r:id="rId39"/>
    <p:sldId id="454" r:id="rId40"/>
    <p:sldId id="451" r:id="rId41"/>
    <p:sldId id="452" r:id="rId42"/>
    <p:sldId id="435" r:id="rId43"/>
    <p:sldId id="422" r:id="rId44"/>
    <p:sldId id="453" r:id="rId45"/>
    <p:sldId id="439" r:id="rId46"/>
    <p:sldId id="430" r:id="rId47"/>
    <p:sldId id="461" r:id="rId48"/>
    <p:sldId id="462" r:id="rId49"/>
    <p:sldId id="460" r:id="rId50"/>
    <p:sldId id="393" r:id="rId51"/>
    <p:sldId id="394" r:id="rId52"/>
    <p:sldId id="395" r:id="rId53"/>
    <p:sldId id="399" r:id="rId54"/>
    <p:sldId id="400" r:id="rId55"/>
    <p:sldId id="398" r:id="rId56"/>
    <p:sldId id="397" r:id="rId57"/>
    <p:sldId id="459" r:id="rId58"/>
    <p:sldId id="458" r:id="rId59"/>
    <p:sldId id="396" r:id="rId60"/>
    <p:sldId id="403" r:id="rId61"/>
    <p:sldId id="405" r:id="rId62"/>
    <p:sldId id="437" r:id="rId63"/>
    <p:sldId id="404" r:id="rId64"/>
    <p:sldId id="402" r:id="rId65"/>
    <p:sldId id="401" r:id="rId66"/>
    <p:sldId id="260" r:id="rId67"/>
    <p:sldId id="261" r:id="rId68"/>
    <p:sldId id="304" r:id="rId69"/>
    <p:sldId id="306" r:id="rId70"/>
    <p:sldId id="307" r:id="rId71"/>
    <p:sldId id="268" r:id="rId72"/>
    <p:sldId id="269" r:id="rId73"/>
    <p:sldId id="311" r:id="rId74"/>
    <p:sldId id="289" r:id="rId75"/>
    <p:sldId id="262" r:id="rId76"/>
    <p:sldId id="379" r:id="rId77"/>
    <p:sldId id="463" r:id="rId78"/>
    <p:sldId id="347" r:id="rId7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21A3C9-30D1-4AEF-8C4C-1DE46530C1D1}" v="2" dt="2021-10-10T17:03:15.1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41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Skoloudik" userId="618318d588bbe383" providerId="LiveId" clId="{B721A3C9-30D1-4AEF-8C4C-1DE46530C1D1}"/>
    <pc:docChg chg="undo custSel addSld delSld modSld sldOrd">
      <pc:chgData name="David Skoloudik" userId="618318d588bbe383" providerId="LiveId" clId="{B721A3C9-30D1-4AEF-8C4C-1DE46530C1D1}" dt="2021-10-10T18:17:35.668" v="182" actId="20577"/>
      <pc:docMkLst>
        <pc:docMk/>
      </pc:docMkLst>
      <pc:sldChg chg="modSp mod">
        <pc:chgData name="David Skoloudik" userId="618318d588bbe383" providerId="LiveId" clId="{B721A3C9-30D1-4AEF-8C4C-1DE46530C1D1}" dt="2021-10-10T12:48:58.543" v="54" actId="6549"/>
        <pc:sldMkLst>
          <pc:docMk/>
          <pc:sldMk cId="4245406618" sldId="257"/>
        </pc:sldMkLst>
        <pc:spChg chg="mod">
          <ac:chgData name="David Skoloudik" userId="618318d588bbe383" providerId="LiveId" clId="{B721A3C9-30D1-4AEF-8C4C-1DE46530C1D1}" dt="2021-10-10T12:48:58.543" v="54" actId="6549"/>
          <ac:spMkLst>
            <pc:docMk/>
            <pc:sldMk cId="4245406618" sldId="257"/>
            <ac:spMk id="2" creationId="{11E16C3E-899D-4848-8EB5-A49F28E1000D}"/>
          </ac:spMkLst>
        </pc:spChg>
        <pc:spChg chg="mod">
          <ac:chgData name="David Skoloudik" userId="618318d588bbe383" providerId="LiveId" clId="{B721A3C9-30D1-4AEF-8C4C-1DE46530C1D1}" dt="2021-10-10T12:47:18.498" v="50" actId="20577"/>
          <ac:spMkLst>
            <pc:docMk/>
            <pc:sldMk cId="4245406618" sldId="257"/>
            <ac:spMk id="3" creationId="{076F5A8E-D61A-4337-AE97-0870D48B6DA6}"/>
          </ac:spMkLst>
        </pc:spChg>
      </pc:sldChg>
      <pc:sldChg chg="modSp mod">
        <pc:chgData name="David Skoloudik" userId="618318d588bbe383" providerId="LiveId" clId="{B721A3C9-30D1-4AEF-8C4C-1DE46530C1D1}" dt="2021-10-10T18:17:35.668" v="182" actId="20577"/>
        <pc:sldMkLst>
          <pc:docMk/>
          <pc:sldMk cId="1734325507" sldId="403"/>
        </pc:sldMkLst>
        <pc:spChg chg="mod">
          <ac:chgData name="David Skoloudik" userId="618318d588bbe383" providerId="LiveId" clId="{B721A3C9-30D1-4AEF-8C4C-1DE46530C1D1}" dt="2021-10-10T18:17:35.668" v="182" actId="20577"/>
          <ac:spMkLst>
            <pc:docMk/>
            <pc:sldMk cId="1734325507" sldId="403"/>
            <ac:spMk id="3" creationId="{F19850FD-95C6-4F04-9B4A-C087CB0DE7EF}"/>
          </ac:spMkLst>
        </pc:spChg>
      </pc:sldChg>
      <pc:sldChg chg="ord">
        <pc:chgData name="David Skoloudik" userId="618318d588bbe383" providerId="LiveId" clId="{B721A3C9-30D1-4AEF-8C4C-1DE46530C1D1}" dt="2021-10-10T17:08:13.604" v="118"/>
        <pc:sldMkLst>
          <pc:docMk/>
          <pc:sldMk cId="257423717" sldId="417"/>
        </pc:sldMkLst>
      </pc:sldChg>
      <pc:sldChg chg="modSp ord">
        <pc:chgData name="David Skoloudik" userId="618318d588bbe383" providerId="LiveId" clId="{B721A3C9-30D1-4AEF-8C4C-1DE46530C1D1}" dt="2021-10-10T16:43:41.975" v="70" actId="20578"/>
        <pc:sldMkLst>
          <pc:docMk/>
          <pc:sldMk cId="2922492648" sldId="420"/>
        </pc:sldMkLst>
        <pc:spChg chg="mod">
          <ac:chgData name="David Skoloudik" userId="618318d588bbe383" providerId="LiveId" clId="{B721A3C9-30D1-4AEF-8C4C-1DE46530C1D1}" dt="2021-10-10T16:43:41.975" v="70" actId="20578"/>
          <ac:spMkLst>
            <pc:docMk/>
            <pc:sldMk cId="2922492648" sldId="420"/>
            <ac:spMk id="3" creationId="{2050B89C-ACD2-4DE1-92C0-BD0BF3782C58}"/>
          </ac:spMkLst>
        </pc:spChg>
      </pc:sldChg>
      <pc:sldChg chg="modSp mod ord">
        <pc:chgData name="David Skoloudik" userId="618318d588bbe383" providerId="LiveId" clId="{B721A3C9-30D1-4AEF-8C4C-1DE46530C1D1}" dt="2021-10-10T16:40:17.856" v="69" actId="20577"/>
        <pc:sldMkLst>
          <pc:docMk/>
          <pc:sldMk cId="2860641041" sldId="421"/>
        </pc:sldMkLst>
        <pc:spChg chg="mod">
          <ac:chgData name="David Skoloudik" userId="618318d588bbe383" providerId="LiveId" clId="{B721A3C9-30D1-4AEF-8C4C-1DE46530C1D1}" dt="2021-10-10T16:40:17.856" v="69" actId="20577"/>
          <ac:spMkLst>
            <pc:docMk/>
            <pc:sldMk cId="2860641041" sldId="421"/>
            <ac:spMk id="3" creationId="{50C6AB9B-B82F-480F-AE66-01441388BB98}"/>
          </ac:spMkLst>
        </pc:spChg>
      </pc:sldChg>
      <pc:sldChg chg="add">
        <pc:chgData name="David Skoloudik" userId="618318d588bbe383" providerId="LiveId" clId="{B721A3C9-30D1-4AEF-8C4C-1DE46530C1D1}" dt="2021-10-10T17:03:15.199" v="72"/>
        <pc:sldMkLst>
          <pc:docMk/>
          <pc:sldMk cId="1693356587" sldId="423"/>
        </pc:sldMkLst>
      </pc:sldChg>
      <pc:sldChg chg="del">
        <pc:chgData name="David Skoloudik" userId="618318d588bbe383" providerId="LiveId" clId="{B721A3C9-30D1-4AEF-8C4C-1DE46530C1D1}" dt="2021-10-10T17:03:09.658" v="71" actId="2696"/>
        <pc:sldMkLst>
          <pc:docMk/>
          <pc:sldMk cId="2475425187" sldId="423"/>
        </pc:sldMkLst>
      </pc:sldChg>
      <pc:sldChg chg="modSp mod">
        <pc:chgData name="David Skoloudik" userId="618318d588bbe383" providerId="LiveId" clId="{B721A3C9-30D1-4AEF-8C4C-1DE46530C1D1}" dt="2021-10-10T13:24:02.171" v="55" actId="20577"/>
        <pc:sldMkLst>
          <pc:docMk/>
          <pc:sldMk cId="2944895287" sldId="425"/>
        </pc:sldMkLst>
        <pc:spChg chg="mod">
          <ac:chgData name="David Skoloudik" userId="618318d588bbe383" providerId="LiveId" clId="{B721A3C9-30D1-4AEF-8C4C-1DE46530C1D1}" dt="2021-10-10T13:24:02.171" v="55" actId="20577"/>
          <ac:spMkLst>
            <pc:docMk/>
            <pc:sldMk cId="2944895287" sldId="425"/>
            <ac:spMk id="3" creationId="{84BF2A9B-779C-4440-A63D-34C93360C008}"/>
          </ac:spMkLst>
        </pc:spChg>
      </pc:sldChg>
      <pc:sldChg chg="ord">
        <pc:chgData name="David Skoloudik" userId="618318d588bbe383" providerId="LiveId" clId="{B721A3C9-30D1-4AEF-8C4C-1DE46530C1D1}" dt="2021-10-10T16:34:55.544" v="58" actId="20578"/>
        <pc:sldMkLst>
          <pc:docMk/>
          <pc:sldMk cId="799501065" sldId="427"/>
        </pc:sldMkLst>
      </pc:sldChg>
      <pc:sldChg chg="ord">
        <pc:chgData name="David Skoloudik" userId="618318d588bbe383" providerId="LiveId" clId="{B721A3C9-30D1-4AEF-8C4C-1DE46530C1D1}" dt="2021-10-10T16:35:02.314" v="60"/>
        <pc:sldMkLst>
          <pc:docMk/>
          <pc:sldMk cId="1793230057" sldId="428"/>
        </pc:sldMkLst>
      </pc:sldChg>
      <pc:sldChg chg="modSp mod ord">
        <pc:chgData name="David Skoloudik" userId="618318d588bbe383" providerId="LiveId" clId="{B721A3C9-30D1-4AEF-8C4C-1DE46530C1D1}" dt="2021-10-10T17:12:36.849" v="140" actId="20577"/>
        <pc:sldMkLst>
          <pc:docMk/>
          <pc:sldMk cId="2119250042" sldId="435"/>
        </pc:sldMkLst>
        <pc:spChg chg="mod">
          <ac:chgData name="David Skoloudik" userId="618318d588bbe383" providerId="LiveId" clId="{B721A3C9-30D1-4AEF-8C4C-1DE46530C1D1}" dt="2021-10-10T17:07:54.358" v="116" actId="20577"/>
          <ac:spMkLst>
            <pc:docMk/>
            <pc:sldMk cId="2119250042" sldId="435"/>
            <ac:spMk id="2" creationId="{B8429C14-1AB6-445E-8AC8-3285D1B3A194}"/>
          </ac:spMkLst>
        </pc:spChg>
        <pc:spChg chg="mod">
          <ac:chgData name="David Skoloudik" userId="618318d588bbe383" providerId="LiveId" clId="{B721A3C9-30D1-4AEF-8C4C-1DE46530C1D1}" dt="2021-10-10T17:12:36.849" v="140" actId="20577"/>
          <ac:spMkLst>
            <pc:docMk/>
            <pc:sldMk cId="2119250042" sldId="435"/>
            <ac:spMk id="3" creationId="{4F6D982D-F41D-4A40-93E3-43CCE116E6EF}"/>
          </ac:spMkLst>
        </pc:spChg>
      </pc:sldChg>
      <pc:sldChg chg="modSp mod">
        <pc:chgData name="David Skoloudik" userId="618318d588bbe383" providerId="LiveId" clId="{B721A3C9-30D1-4AEF-8C4C-1DE46530C1D1}" dt="2021-10-10T17:22:29.461" v="148" actId="20577"/>
        <pc:sldMkLst>
          <pc:docMk/>
          <pc:sldMk cId="2686399165" sldId="439"/>
        </pc:sldMkLst>
        <pc:spChg chg="mod">
          <ac:chgData name="David Skoloudik" userId="618318d588bbe383" providerId="LiveId" clId="{B721A3C9-30D1-4AEF-8C4C-1DE46530C1D1}" dt="2021-10-10T17:22:29.461" v="148" actId="20577"/>
          <ac:spMkLst>
            <pc:docMk/>
            <pc:sldMk cId="2686399165" sldId="439"/>
            <ac:spMk id="3" creationId="{4F6D982D-F41D-4A40-93E3-43CCE116E6EF}"/>
          </ac:spMkLst>
        </pc:spChg>
      </pc:sldChg>
      <pc:sldChg chg="add">
        <pc:chgData name="David Skoloudik" userId="618318d588bbe383" providerId="LiveId" clId="{B721A3C9-30D1-4AEF-8C4C-1DE46530C1D1}" dt="2021-10-10T17:03:15.199" v="72"/>
        <pc:sldMkLst>
          <pc:docMk/>
          <pc:sldMk cId="499482374" sldId="454"/>
        </pc:sldMkLst>
      </pc:sldChg>
      <pc:sldChg chg="del">
        <pc:chgData name="David Skoloudik" userId="618318d588bbe383" providerId="LiveId" clId="{B721A3C9-30D1-4AEF-8C4C-1DE46530C1D1}" dt="2021-10-10T17:03:09.658" v="71" actId="2696"/>
        <pc:sldMkLst>
          <pc:docMk/>
          <pc:sldMk cId="2553930450" sldId="454"/>
        </pc:sldMkLst>
      </pc:sldChg>
      <pc:sldChg chg="ord">
        <pc:chgData name="David Skoloudik" userId="618318d588bbe383" providerId="LiveId" clId="{B721A3C9-30D1-4AEF-8C4C-1DE46530C1D1}" dt="2021-10-10T17:08:13.604" v="118"/>
        <pc:sldMkLst>
          <pc:docMk/>
          <pc:sldMk cId="1816266034" sldId="455"/>
        </pc:sldMkLst>
      </pc:sldChg>
      <pc:sldChg chg="modSp mod">
        <pc:chgData name="David Skoloudik" userId="618318d588bbe383" providerId="LiveId" clId="{B721A3C9-30D1-4AEF-8C4C-1DE46530C1D1}" dt="2021-10-10T17:57:44.432" v="180" actId="20577"/>
        <pc:sldMkLst>
          <pc:docMk/>
          <pc:sldMk cId="291258198" sldId="460"/>
        </pc:sldMkLst>
        <pc:spChg chg="mod">
          <ac:chgData name="David Skoloudik" userId="618318d588bbe383" providerId="LiveId" clId="{B721A3C9-30D1-4AEF-8C4C-1DE46530C1D1}" dt="2021-10-10T17:57:44.432" v="180" actId="20577"/>
          <ac:spMkLst>
            <pc:docMk/>
            <pc:sldMk cId="291258198" sldId="460"/>
            <ac:spMk id="3" creationId="{EF225B03-3350-4732-99D8-DB08820F45C0}"/>
          </ac:spMkLst>
        </pc:spChg>
      </pc:sldChg>
    </pc:docChg>
  </pc:docChgLst>
  <pc:docChgLst>
    <pc:chgData name="David Skoloudik" userId="618318d588bbe383" providerId="LiveId" clId="{3EC1EF17-519C-47D2-BFC7-E5711C26C297}"/>
    <pc:docChg chg="undo redo custSel addSld delSld modSld sldOrd modMainMaster">
      <pc:chgData name="David Skoloudik" userId="618318d588bbe383" providerId="LiveId" clId="{3EC1EF17-519C-47D2-BFC7-E5711C26C297}" dt="2021-05-17T17:42:50.743" v="10342" actId="790"/>
      <pc:docMkLst>
        <pc:docMk/>
      </pc:docMkLst>
      <pc:sldChg chg="addSp delSp modSp new mod setBg">
        <pc:chgData name="David Skoloudik" userId="618318d588bbe383" providerId="LiveId" clId="{3EC1EF17-519C-47D2-BFC7-E5711C26C297}" dt="2021-05-17T11:27:43.301" v="2770" actId="207"/>
        <pc:sldMkLst>
          <pc:docMk/>
          <pc:sldMk cId="2370141056" sldId="256"/>
        </pc:sldMkLst>
        <pc:spChg chg="mod">
          <ac:chgData name="David Skoloudik" userId="618318d588bbe383" providerId="LiveId" clId="{3EC1EF17-519C-47D2-BFC7-E5711C26C297}" dt="2021-05-17T08:21:36.159" v="1683" actId="14100"/>
          <ac:spMkLst>
            <pc:docMk/>
            <pc:sldMk cId="2370141056" sldId="256"/>
            <ac:spMk id="2" creationId="{E273ADF0-5DFD-4416-9DF1-E74CCD612C59}"/>
          </ac:spMkLst>
        </pc:spChg>
        <pc:spChg chg="mod">
          <ac:chgData name="David Skoloudik" userId="618318d588bbe383" providerId="LiveId" clId="{3EC1EF17-519C-47D2-BFC7-E5711C26C297}" dt="2021-05-17T08:21:33.126" v="1682" actId="1076"/>
          <ac:spMkLst>
            <pc:docMk/>
            <pc:sldMk cId="2370141056" sldId="256"/>
            <ac:spMk id="3" creationId="{B126DC88-54C2-48C2-ABD4-C409177600D9}"/>
          </ac:spMkLst>
        </pc:spChg>
        <pc:spChg chg="add">
          <ac:chgData name="David Skoloudik" userId="618318d588bbe383" providerId="LiveId" clId="{3EC1EF17-519C-47D2-BFC7-E5711C26C297}" dt="2021-05-17T07:17:51.795" v="1288" actId="26606"/>
          <ac:spMkLst>
            <pc:docMk/>
            <pc:sldMk cId="2370141056" sldId="256"/>
            <ac:spMk id="7" creationId="{17BD7CC6-2F7F-4587-8E92-D041AB2CEB32}"/>
          </ac:spMkLst>
        </pc:spChg>
        <pc:spChg chg="add">
          <ac:chgData name="David Skoloudik" userId="618318d588bbe383" providerId="LiveId" clId="{3EC1EF17-519C-47D2-BFC7-E5711C26C297}" dt="2021-05-17T07:17:51.795" v="1288" actId="26606"/>
          <ac:spMkLst>
            <pc:docMk/>
            <pc:sldMk cId="2370141056" sldId="256"/>
            <ac:spMk id="8" creationId="{BE7ED1F4-19EF-4BC2-A6EA-DF1525142B28}"/>
          </ac:spMkLst>
        </pc:spChg>
        <pc:spChg chg="add del">
          <ac:chgData name="David Skoloudik" userId="618318d588bbe383" providerId="LiveId" clId="{3EC1EF17-519C-47D2-BFC7-E5711C26C297}" dt="2021-05-17T07:16:15.274" v="1247" actId="26606"/>
          <ac:spMkLst>
            <pc:docMk/>
            <pc:sldMk cId="2370141056" sldId="256"/>
            <ac:spMk id="10" creationId="{17BD7CC6-2F7F-4587-8E92-D041AB2CEB32}"/>
          </ac:spMkLst>
        </pc:spChg>
        <pc:spChg chg="add">
          <ac:chgData name="David Skoloudik" userId="618318d588bbe383" providerId="LiveId" clId="{3EC1EF17-519C-47D2-BFC7-E5711C26C297}" dt="2021-05-17T07:17:51.795" v="1288" actId="26606"/>
          <ac:spMkLst>
            <pc:docMk/>
            <pc:sldMk cId="2370141056" sldId="256"/>
            <ac:spMk id="11" creationId="{A3919D60-F174-4FEB-9E9D-5AF6BD6597C9}"/>
          </ac:spMkLst>
        </pc:spChg>
        <pc:spChg chg="add del">
          <ac:chgData name="David Skoloudik" userId="618318d588bbe383" providerId="LiveId" clId="{3EC1EF17-519C-47D2-BFC7-E5711C26C297}" dt="2021-05-17T07:16:15.274" v="1247" actId="26606"/>
          <ac:spMkLst>
            <pc:docMk/>
            <pc:sldMk cId="2370141056" sldId="256"/>
            <ac:spMk id="12" creationId="{BE7ED1F4-19EF-4BC2-A6EA-DF1525142B28}"/>
          </ac:spMkLst>
        </pc:spChg>
        <pc:spChg chg="add del">
          <ac:chgData name="David Skoloudik" userId="618318d588bbe383" providerId="LiveId" clId="{3EC1EF17-519C-47D2-BFC7-E5711C26C297}" dt="2021-05-17T07:16:15.274" v="1247" actId="26606"/>
          <ac:spMkLst>
            <pc:docMk/>
            <pc:sldMk cId="2370141056" sldId="256"/>
            <ac:spMk id="22" creationId="{A3919D60-F174-4FEB-9E9D-5AF6BD6597C9}"/>
          </ac:spMkLst>
        </pc:spChg>
        <pc:spChg chg="add">
          <ac:chgData name="David Skoloudik" userId="618318d588bbe383" providerId="LiveId" clId="{3EC1EF17-519C-47D2-BFC7-E5711C26C297}" dt="2021-05-17T07:17:51.795" v="1288" actId="26606"/>
          <ac:spMkLst>
            <pc:docMk/>
            <pc:sldMk cId="2370141056" sldId="256"/>
            <ac:spMk id="23" creationId="{90AE89EB-4F51-4181-9475-7E1048FB378A}"/>
          </ac:spMkLst>
        </pc:spChg>
        <pc:spChg chg="add del">
          <ac:chgData name="David Skoloudik" userId="618318d588bbe383" providerId="LiveId" clId="{3EC1EF17-519C-47D2-BFC7-E5711C26C297}" dt="2021-05-17T07:16:15.274" v="1247" actId="26606"/>
          <ac:spMkLst>
            <pc:docMk/>
            <pc:sldMk cId="2370141056" sldId="256"/>
            <ac:spMk id="36" creationId="{90AE89EB-4F51-4181-9475-7E1048FB378A}"/>
          </ac:spMkLst>
        </pc:spChg>
        <pc:spChg chg="add del mod">
          <ac:chgData name="David Skoloudik" userId="618318d588bbe383" providerId="LiveId" clId="{3EC1EF17-519C-47D2-BFC7-E5711C26C297}" dt="2021-05-17T07:17:23.567" v="1283" actId="22"/>
          <ac:spMkLst>
            <pc:docMk/>
            <pc:sldMk cId="2370141056" sldId="256"/>
            <ac:spMk id="43" creationId="{316D2F6E-658E-4AA9-A935-D14B3D487418}"/>
          </ac:spMkLst>
        </pc:spChg>
        <pc:spChg chg="add mod">
          <ac:chgData name="David Skoloudik" userId="618318d588bbe383" providerId="LiveId" clId="{3EC1EF17-519C-47D2-BFC7-E5711C26C297}" dt="2021-05-17T11:27:43.301" v="2770" actId="207"/>
          <ac:spMkLst>
            <pc:docMk/>
            <pc:sldMk cId="2370141056" sldId="256"/>
            <ac:spMk id="50" creationId="{0D41E237-0445-450B-A81B-CE53D22FDE3D}"/>
          </ac:spMkLst>
        </pc:spChg>
        <pc:grpChg chg="add">
          <ac:chgData name="David Skoloudik" userId="618318d588bbe383" providerId="LiveId" clId="{3EC1EF17-519C-47D2-BFC7-E5711C26C297}" dt="2021-05-17T07:17:51.795" v="1288" actId="26606"/>
          <ac:grpSpMkLst>
            <pc:docMk/>
            <pc:sldMk cId="2370141056" sldId="256"/>
            <ac:grpSpMk id="9" creationId="{0EE7C14F-442F-4416-A4A9-6DA10263A4BA}"/>
          </ac:grpSpMkLst>
        </pc:grpChg>
        <pc:grpChg chg="add">
          <ac:chgData name="David Skoloudik" userId="618318d588bbe383" providerId="LiveId" clId="{3EC1EF17-519C-47D2-BFC7-E5711C26C297}" dt="2021-05-17T07:17:51.795" v="1288" actId="26606"/>
          <ac:grpSpMkLst>
            <pc:docMk/>
            <pc:sldMk cId="2370141056" sldId="256"/>
            <ac:grpSpMk id="13" creationId="{98EF7474-F1F7-47A7-AF33-E38A86EBF6D3}"/>
          </ac:grpSpMkLst>
        </pc:grpChg>
        <pc:grpChg chg="add del">
          <ac:chgData name="David Skoloudik" userId="618318d588bbe383" providerId="LiveId" clId="{3EC1EF17-519C-47D2-BFC7-E5711C26C297}" dt="2021-05-17T07:16:15.274" v="1247" actId="26606"/>
          <ac:grpSpMkLst>
            <pc:docMk/>
            <pc:sldMk cId="2370141056" sldId="256"/>
            <ac:grpSpMk id="14" creationId="{0EE7C14F-442F-4416-A4A9-6DA10263A4BA}"/>
          </ac:grpSpMkLst>
        </pc:grpChg>
        <pc:grpChg chg="add">
          <ac:chgData name="David Skoloudik" userId="618318d588bbe383" providerId="LiveId" clId="{3EC1EF17-519C-47D2-BFC7-E5711C26C297}" dt="2021-05-17T07:17:51.795" v="1288" actId="26606"/>
          <ac:grpSpMkLst>
            <pc:docMk/>
            <pc:sldMk cId="2370141056" sldId="256"/>
            <ac:grpSpMk id="21" creationId="{C912E1BF-76C2-49D5-A5AC-1CE20255C4B6}"/>
          </ac:grpSpMkLst>
        </pc:grpChg>
        <pc:grpChg chg="add del">
          <ac:chgData name="David Skoloudik" userId="618318d588bbe383" providerId="LiveId" clId="{3EC1EF17-519C-47D2-BFC7-E5711C26C297}" dt="2021-05-17T07:16:15.274" v="1247" actId="26606"/>
          <ac:grpSpMkLst>
            <pc:docMk/>
            <pc:sldMk cId="2370141056" sldId="256"/>
            <ac:grpSpMk id="24" creationId="{98EF7474-F1F7-47A7-AF33-E38A86EBF6D3}"/>
          </ac:grpSpMkLst>
        </pc:grpChg>
        <pc:grpChg chg="add">
          <ac:chgData name="David Skoloudik" userId="618318d588bbe383" providerId="LiveId" clId="{3EC1EF17-519C-47D2-BFC7-E5711C26C297}" dt="2021-05-17T07:17:51.795" v="1288" actId="26606"/>
          <ac:grpSpMkLst>
            <pc:docMk/>
            <pc:sldMk cId="2370141056" sldId="256"/>
            <ac:grpSpMk id="29" creationId="{B78285A0-9022-40FD-B520-91444BA163DE}"/>
          </ac:grpSpMkLst>
        </pc:grpChg>
        <pc:grpChg chg="add del">
          <ac:chgData name="David Skoloudik" userId="618318d588bbe383" providerId="LiveId" clId="{3EC1EF17-519C-47D2-BFC7-E5711C26C297}" dt="2021-05-17T07:16:15.274" v="1247" actId="26606"/>
          <ac:grpSpMkLst>
            <pc:docMk/>
            <pc:sldMk cId="2370141056" sldId="256"/>
            <ac:grpSpMk id="30" creationId="{C912E1BF-76C2-49D5-A5AC-1CE20255C4B6}"/>
          </ac:grpSpMkLst>
        </pc:grpChg>
        <pc:grpChg chg="add">
          <ac:chgData name="David Skoloudik" userId="618318d588bbe383" providerId="LiveId" clId="{3EC1EF17-519C-47D2-BFC7-E5711C26C297}" dt="2021-05-17T07:17:51.795" v="1288" actId="26606"/>
          <ac:grpSpMkLst>
            <pc:docMk/>
            <pc:sldMk cId="2370141056" sldId="256"/>
            <ac:grpSpMk id="35" creationId="{91CD8CAA-4614-4393-ADD7-7FDFD8ABD762}"/>
          </ac:grpSpMkLst>
        </pc:grpChg>
        <pc:grpChg chg="add del">
          <ac:chgData name="David Skoloudik" userId="618318d588bbe383" providerId="LiveId" clId="{3EC1EF17-519C-47D2-BFC7-E5711C26C297}" dt="2021-05-17T07:16:15.274" v="1247" actId="26606"/>
          <ac:grpSpMkLst>
            <pc:docMk/>
            <pc:sldMk cId="2370141056" sldId="256"/>
            <ac:grpSpMk id="38" creationId="{B78285A0-9022-40FD-B520-91444BA163DE}"/>
          </ac:grpSpMkLst>
        </pc:grpChg>
        <pc:grpChg chg="add del">
          <ac:chgData name="David Skoloudik" userId="618318d588bbe383" providerId="LiveId" clId="{3EC1EF17-519C-47D2-BFC7-E5711C26C297}" dt="2021-05-17T07:16:15.274" v="1247" actId="26606"/>
          <ac:grpSpMkLst>
            <pc:docMk/>
            <pc:sldMk cId="2370141056" sldId="256"/>
            <ac:grpSpMk id="44" creationId="{91CD8CAA-4614-4393-ADD7-7FDFD8ABD762}"/>
          </ac:grpSpMkLst>
        </pc:grpChg>
        <pc:picChg chg="add del mod">
          <ac:chgData name="David Skoloudik" userId="618318d588bbe383" providerId="LiveId" clId="{3EC1EF17-519C-47D2-BFC7-E5711C26C297}" dt="2021-05-17T07:17:51.795" v="1288" actId="26606"/>
          <ac:picMkLst>
            <pc:docMk/>
            <pc:sldMk cId="2370141056" sldId="256"/>
            <ac:picMk id="5" creationId="{7E74874B-55E8-46CF-908E-62143B9C315A}"/>
          </ac:picMkLst>
        </pc:picChg>
        <pc:picChg chg="add del mod">
          <ac:chgData name="David Skoloudik" userId="618318d588bbe383" providerId="LiveId" clId="{3EC1EF17-519C-47D2-BFC7-E5711C26C297}" dt="2021-05-17T07:17:19.429" v="1275"/>
          <ac:picMkLst>
            <pc:docMk/>
            <pc:sldMk cId="2370141056" sldId="256"/>
            <ac:picMk id="49" creationId="{25CC86C9-BE50-4CD9-8751-0B380FBA7410}"/>
          </ac:picMkLst>
        </pc:picChg>
      </pc:sldChg>
      <pc:sldChg chg="addSp delSp modSp new mod setBg setClrOvrMap">
        <pc:chgData name="David Skoloudik" userId="618318d588bbe383" providerId="LiveId" clId="{3EC1EF17-519C-47D2-BFC7-E5711C26C297}" dt="2021-05-17T11:51:21.902" v="3015" actId="14100"/>
        <pc:sldMkLst>
          <pc:docMk/>
          <pc:sldMk cId="4245406618" sldId="257"/>
        </pc:sldMkLst>
        <pc:spChg chg="mod">
          <ac:chgData name="David Skoloudik" userId="618318d588bbe383" providerId="LiveId" clId="{3EC1EF17-519C-47D2-BFC7-E5711C26C297}" dt="2021-05-17T11:51:21.902" v="3015" actId="14100"/>
          <ac:spMkLst>
            <pc:docMk/>
            <pc:sldMk cId="4245406618" sldId="257"/>
            <ac:spMk id="2" creationId="{11E16C3E-899D-4848-8EB5-A49F28E1000D}"/>
          </ac:spMkLst>
        </pc:spChg>
        <pc:spChg chg="mod">
          <ac:chgData name="David Skoloudik" userId="618318d588bbe383" providerId="LiveId" clId="{3EC1EF17-519C-47D2-BFC7-E5711C26C297}" dt="2021-05-17T11:28:13.059" v="2771" actId="26606"/>
          <ac:spMkLst>
            <pc:docMk/>
            <pc:sldMk cId="4245406618" sldId="257"/>
            <ac:spMk id="3" creationId="{076F5A8E-D61A-4337-AE97-0870D48B6DA6}"/>
          </ac:spMkLst>
        </pc:spChg>
        <pc:spChg chg="add">
          <ac:chgData name="David Skoloudik" userId="618318d588bbe383" providerId="LiveId" clId="{3EC1EF17-519C-47D2-BFC7-E5711C26C297}" dt="2021-05-17T11:28:13.059" v="2771" actId="26606"/>
          <ac:spMkLst>
            <pc:docMk/>
            <pc:sldMk cId="4245406618" sldId="257"/>
            <ac:spMk id="9" creationId="{146B3DF3-4614-46A9-9E5E-D14431DCC694}"/>
          </ac:spMkLst>
        </pc:spChg>
        <pc:spChg chg="add del">
          <ac:chgData name="David Skoloudik" userId="618318d588bbe383" providerId="LiveId" clId="{3EC1EF17-519C-47D2-BFC7-E5711C26C297}" dt="2021-05-17T07:21:12.159" v="1337" actId="26606"/>
          <ac:spMkLst>
            <pc:docMk/>
            <pc:sldMk cId="4245406618" sldId="257"/>
            <ac:spMk id="10" creationId="{CF62D2A7-8207-488C-9F46-316BA81A16C8}"/>
          </ac:spMkLst>
        </pc:spChg>
        <pc:spChg chg="add del">
          <ac:chgData name="David Skoloudik" userId="618318d588bbe383" providerId="LiveId" clId="{3EC1EF17-519C-47D2-BFC7-E5711C26C297}" dt="2021-05-17T07:21:12.159" v="1337" actId="26606"/>
          <ac:spMkLst>
            <pc:docMk/>
            <pc:sldMk cId="4245406618" sldId="257"/>
            <ac:spMk id="12" creationId="{52AC6D7F-F068-4E11-BB06-F601D89BB980}"/>
          </ac:spMkLst>
        </pc:spChg>
        <pc:grpChg chg="add">
          <ac:chgData name="David Skoloudik" userId="618318d588bbe383" providerId="LiveId" clId="{3EC1EF17-519C-47D2-BFC7-E5711C26C297}" dt="2021-05-17T11:28:13.059" v="2771" actId="26606"/>
          <ac:grpSpMkLst>
            <pc:docMk/>
            <pc:sldMk cId="4245406618" sldId="257"/>
            <ac:grpSpMk id="11" creationId="{96AF5BED-1831-4A88-91BC-55D58BF9F232}"/>
          </ac:grpSpMkLst>
        </pc:grpChg>
        <pc:picChg chg="add">
          <ac:chgData name="David Skoloudik" userId="618318d588bbe383" providerId="LiveId" clId="{3EC1EF17-519C-47D2-BFC7-E5711C26C297}" dt="2021-05-17T11:28:13.059" v="2771" actId="26606"/>
          <ac:picMkLst>
            <pc:docMk/>
            <pc:sldMk cId="4245406618" sldId="257"/>
            <ac:picMk id="5" creationId="{1DED39A2-662F-4780-B844-4C17C348F6CE}"/>
          </ac:picMkLst>
        </pc:picChg>
        <pc:picChg chg="add del">
          <ac:chgData name="David Skoloudik" userId="618318d588bbe383" providerId="LiveId" clId="{3EC1EF17-519C-47D2-BFC7-E5711C26C297}" dt="2021-05-17T07:21:12.159" v="1337" actId="26606"/>
          <ac:picMkLst>
            <pc:docMk/>
            <pc:sldMk cId="4245406618" sldId="257"/>
            <ac:picMk id="7" creationId="{7122849F-0C29-4EE3-9EF8-0420CA6F733F}"/>
          </ac:picMkLst>
        </pc:picChg>
        <pc:picChg chg="add mod modCrop">
          <ac:chgData name="David Skoloudik" userId="618318d588bbe383" providerId="LiveId" clId="{3EC1EF17-519C-47D2-BFC7-E5711C26C297}" dt="2021-05-17T11:50:50.174" v="3013" actId="14100"/>
          <ac:picMkLst>
            <pc:docMk/>
            <pc:sldMk cId="4245406618" sldId="257"/>
            <ac:picMk id="14" creationId="{FCE4050B-FCDD-4F83-A534-B95AF9972FF5}"/>
          </ac:picMkLst>
        </pc:picChg>
      </pc:sldChg>
      <pc:sldChg chg="addSp delSp modSp new mod setBg setClrOvrMap">
        <pc:chgData name="David Skoloudik" userId="618318d588bbe383" providerId="LiveId" clId="{3EC1EF17-519C-47D2-BFC7-E5711C26C297}" dt="2021-05-17T11:29:26.323" v="2780" actId="20577"/>
        <pc:sldMkLst>
          <pc:docMk/>
          <pc:sldMk cId="476255428" sldId="258"/>
        </pc:sldMkLst>
        <pc:spChg chg="mod">
          <ac:chgData name="David Skoloudik" userId="618318d588bbe383" providerId="LiveId" clId="{3EC1EF17-519C-47D2-BFC7-E5711C26C297}" dt="2021-05-17T07:21:11.565" v="1336" actId="26606"/>
          <ac:spMkLst>
            <pc:docMk/>
            <pc:sldMk cId="476255428" sldId="258"/>
            <ac:spMk id="2" creationId="{31D9BDBD-2662-4C13-92E0-12F160431E98}"/>
          </ac:spMkLst>
        </pc:spChg>
        <pc:spChg chg="mod">
          <ac:chgData name="David Skoloudik" userId="618318d588bbe383" providerId="LiveId" clId="{3EC1EF17-519C-47D2-BFC7-E5711C26C297}" dt="2021-05-17T11:29:26.323" v="2780" actId="20577"/>
          <ac:spMkLst>
            <pc:docMk/>
            <pc:sldMk cId="476255428" sldId="258"/>
            <ac:spMk id="3" creationId="{17BE75B3-3C74-4156-8CE1-988420F6AC5A}"/>
          </ac:spMkLst>
        </pc:spChg>
        <pc:spChg chg="add del">
          <ac:chgData name="David Skoloudik" userId="618318d588bbe383" providerId="LiveId" clId="{3EC1EF17-519C-47D2-BFC7-E5711C26C297}" dt="2021-05-17T07:21:11.565" v="1336" actId="26606"/>
          <ac:spMkLst>
            <pc:docMk/>
            <pc:sldMk cId="476255428" sldId="258"/>
            <ac:spMk id="14" creationId="{C62225A2-D3F0-45D1-9C47-B10375316553}"/>
          </ac:spMkLst>
        </pc:spChg>
        <pc:spChg chg="add del">
          <ac:chgData name="David Skoloudik" userId="618318d588bbe383" providerId="LiveId" clId="{3EC1EF17-519C-47D2-BFC7-E5711C26C297}" dt="2021-05-17T07:21:11.565" v="1336" actId="26606"/>
          <ac:spMkLst>
            <pc:docMk/>
            <pc:sldMk cId="476255428" sldId="258"/>
            <ac:spMk id="16" creationId="{1B9FBFA8-6AF4-4091-9C8B-DEC6D89338F0}"/>
          </ac:spMkLst>
        </pc:spChg>
        <pc:spChg chg="add del">
          <ac:chgData name="David Skoloudik" userId="618318d588bbe383" providerId="LiveId" clId="{3EC1EF17-519C-47D2-BFC7-E5711C26C297}" dt="2021-05-17T07:20:27.551" v="1331" actId="26606"/>
          <ac:spMkLst>
            <pc:docMk/>
            <pc:sldMk cId="476255428" sldId="258"/>
            <ac:spMk id="21" creationId="{A7AE9375-4664-4DB2-922D-2782A6E439AC}"/>
          </ac:spMkLst>
        </pc:spChg>
        <pc:spChg chg="add del">
          <ac:chgData name="David Skoloudik" userId="618318d588bbe383" providerId="LiveId" clId="{3EC1EF17-519C-47D2-BFC7-E5711C26C297}" dt="2021-05-17T07:20:27.551" v="1331" actId="26606"/>
          <ac:spMkLst>
            <pc:docMk/>
            <pc:sldMk cId="476255428" sldId="258"/>
            <ac:spMk id="25" creationId="{C87417AF-190E-4D6E-AFA6-7D3E84B0B430}"/>
          </ac:spMkLst>
        </pc:spChg>
        <pc:spChg chg="add del">
          <ac:chgData name="David Skoloudik" userId="618318d588bbe383" providerId="LiveId" clId="{3EC1EF17-519C-47D2-BFC7-E5711C26C297}" dt="2021-05-17T07:20:27.551" v="1331" actId="26606"/>
          <ac:spMkLst>
            <pc:docMk/>
            <pc:sldMk cId="476255428" sldId="258"/>
            <ac:spMk id="27" creationId="{80B30ED8-273E-4C07-8568-2FE5CC5C483D}"/>
          </ac:spMkLst>
        </pc:spChg>
        <pc:picChg chg="add mod ord">
          <ac:chgData name="David Skoloudik" userId="618318d588bbe383" providerId="LiveId" clId="{3EC1EF17-519C-47D2-BFC7-E5711C26C297}" dt="2021-05-17T07:21:11.565" v="1336" actId="26606"/>
          <ac:picMkLst>
            <pc:docMk/>
            <pc:sldMk cId="476255428" sldId="258"/>
            <ac:picMk id="5" creationId="{3DD4909F-60DB-4FA3-A396-0234AF427FC2}"/>
          </ac:picMkLst>
        </pc:picChg>
        <pc:picChg chg="add del mod">
          <ac:chgData name="David Skoloudik" userId="618318d588bbe383" providerId="LiveId" clId="{3EC1EF17-519C-47D2-BFC7-E5711C26C297}" dt="2021-05-15T13:53:02.997" v="551"/>
          <ac:picMkLst>
            <pc:docMk/>
            <pc:sldMk cId="476255428" sldId="258"/>
            <ac:picMk id="7" creationId="{F2EC9773-1C52-44CB-93F4-1510D0A0F6D8}"/>
          </ac:picMkLst>
        </pc:picChg>
        <pc:picChg chg="add mod">
          <ac:chgData name="David Skoloudik" userId="618318d588bbe383" providerId="LiveId" clId="{3EC1EF17-519C-47D2-BFC7-E5711C26C297}" dt="2021-05-17T07:21:11.565" v="1336" actId="26606"/>
          <ac:picMkLst>
            <pc:docMk/>
            <pc:sldMk cId="476255428" sldId="258"/>
            <ac:picMk id="9" creationId="{3D225223-39D2-4A6C-AB8C-EC4E058707A2}"/>
          </ac:picMkLst>
        </pc:picChg>
        <pc:cxnChg chg="add del">
          <ac:chgData name="David Skoloudik" userId="618318d588bbe383" providerId="LiveId" clId="{3EC1EF17-519C-47D2-BFC7-E5711C26C297}" dt="2021-05-17T07:20:27.551" v="1331" actId="26606"/>
          <ac:cxnSpMkLst>
            <pc:docMk/>
            <pc:sldMk cId="476255428" sldId="258"/>
            <ac:cxnSpMk id="23" creationId="{EE504C98-6397-41C1-A8D8-2D9C4ED307E0}"/>
          </ac:cxnSpMkLst>
        </pc:cxnChg>
      </pc:sldChg>
      <pc:sldChg chg="addSp modSp new mod setBg">
        <pc:chgData name="David Skoloudik" userId="618318d588bbe383" providerId="LiveId" clId="{3EC1EF17-519C-47D2-BFC7-E5711C26C297}" dt="2021-05-17T11:49:25.948" v="3004" actId="26606"/>
        <pc:sldMkLst>
          <pc:docMk/>
          <pc:sldMk cId="1995878901" sldId="259"/>
        </pc:sldMkLst>
        <pc:spChg chg="mod">
          <ac:chgData name="David Skoloudik" userId="618318d588bbe383" providerId="LiveId" clId="{3EC1EF17-519C-47D2-BFC7-E5711C26C297}" dt="2021-05-17T11:49:25.948" v="3004" actId="26606"/>
          <ac:spMkLst>
            <pc:docMk/>
            <pc:sldMk cId="1995878901" sldId="259"/>
            <ac:spMk id="2" creationId="{A485E2F6-3EED-4557-AD5D-370CEE812F06}"/>
          </ac:spMkLst>
        </pc:spChg>
        <pc:spChg chg="mod">
          <ac:chgData name="David Skoloudik" userId="618318d588bbe383" providerId="LiveId" clId="{3EC1EF17-519C-47D2-BFC7-E5711C26C297}" dt="2021-05-17T11:49:25.948" v="3004" actId="26606"/>
          <ac:spMkLst>
            <pc:docMk/>
            <pc:sldMk cId="1995878901" sldId="259"/>
            <ac:spMk id="3" creationId="{507EC111-C17E-4B66-857D-FF7932736DFA}"/>
          </ac:spMkLst>
        </pc:spChg>
        <pc:spChg chg="add">
          <ac:chgData name="David Skoloudik" userId="618318d588bbe383" providerId="LiveId" clId="{3EC1EF17-519C-47D2-BFC7-E5711C26C297}" dt="2021-05-17T11:49:25.948" v="3004" actId="26606"/>
          <ac:spMkLst>
            <pc:docMk/>
            <pc:sldMk cId="1995878901" sldId="259"/>
            <ac:spMk id="8" creationId="{EF526DD0-5E46-40B7-AEF1-9B26256CFB4F}"/>
          </ac:spMkLst>
        </pc:spChg>
        <pc:grpChg chg="add">
          <ac:chgData name="David Skoloudik" userId="618318d588bbe383" providerId="LiveId" clId="{3EC1EF17-519C-47D2-BFC7-E5711C26C297}" dt="2021-05-17T11:49:25.948" v="3004" actId="26606"/>
          <ac:grpSpMkLst>
            <pc:docMk/>
            <pc:sldMk cId="1995878901" sldId="259"/>
            <ac:grpSpMk id="10" creationId="{B7E4032D-4110-4963-82B8-8A1B1BF4B66A}"/>
          </ac:grpSpMkLst>
        </pc:grpChg>
        <pc:grpChg chg="add">
          <ac:chgData name="David Skoloudik" userId="618318d588bbe383" providerId="LiveId" clId="{3EC1EF17-519C-47D2-BFC7-E5711C26C297}" dt="2021-05-17T11:49:25.948" v="3004" actId="26606"/>
          <ac:grpSpMkLst>
            <pc:docMk/>
            <pc:sldMk cId="1995878901" sldId="259"/>
            <ac:grpSpMk id="14" creationId="{5D133F51-4E9D-4F0B-A452-875C6A52B621}"/>
          </ac:grpSpMkLst>
        </pc:grpChg>
      </pc:sldChg>
      <pc:sldChg chg="modSp add mod">
        <pc:chgData name="David Skoloudik" userId="618318d588bbe383" providerId="LiveId" clId="{3EC1EF17-519C-47D2-BFC7-E5711C26C297}" dt="2021-05-17T17:32:55.775" v="9861" actId="20577"/>
        <pc:sldMkLst>
          <pc:docMk/>
          <pc:sldMk cId="1409422607" sldId="260"/>
        </pc:sldMkLst>
        <pc:spChg chg="mod">
          <ac:chgData name="David Skoloudik" userId="618318d588bbe383" providerId="LiveId" clId="{3EC1EF17-519C-47D2-BFC7-E5711C26C297}" dt="2021-05-17T17:28:01.375" v="9831" actId="6549"/>
          <ac:spMkLst>
            <pc:docMk/>
            <pc:sldMk cId="1409422607" sldId="260"/>
            <ac:spMk id="2" creationId="{5F5BF794-A425-4548-A605-34466404825B}"/>
          </ac:spMkLst>
        </pc:spChg>
        <pc:spChg chg="mod">
          <ac:chgData name="David Skoloudik" userId="618318d588bbe383" providerId="LiveId" clId="{3EC1EF17-519C-47D2-BFC7-E5711C26C297}" dt="2021-05-17T17:32:55.775" v="9861" actId="20577"/>
          <ac:spMkLst>
            <pc:docMk/>
            <pc:sldMk cId="1409422607" sldId="260"/>
            <ac:spMk id="3" creationId="{EF225B03-3350-4732-99D8-DB08820F45C0}"/>
          </ac:spMkLst>
        </pc:spChg>
      </pc:sldChg>
      <pc:sldChg chg="modSp new del mod">
        <pc:chgData name="David Skoloudik" userId="618318d588bbe383" providerId="LiveId" clId="{3EC1EF17-519C-47D2-BFC7-E5711C26C297}" dt="2021-05-17T17:06:35.412" v="9366" actId="2696"/>
        <pc:sldMkLst>
          <pc:docMk/>
          <pc:sldMk cId="3728115917" sldId="260"/>
        </pc:sldMkLst>
        <pc:spChg chg="mod">
          <ac:chgData name="David Skoloudik" userId="618318d588bbe383" providerId="LiveId" clId="{3EC1EF17-519C-47D2-BFC7-E5711C26C297}" dt="2021-05-15T13:44:06.471" v="385" actId="113"/>
          <ac:spMkLst>
            <pc:docMk/>
            <pc:sldMk cId="3728115917" sldId="260"/>
            <ac:spMk id="2" creationId="{5F5BF794-A425-4548-A605-34466404825B}"/>
          </ac:spMkLst>
        </pc:spChg>
        <pc:spChg chg="mod">
          <ac:chgData name="David Skoloudik" userId="618318d588bbe383" providerId="LiveId" clId="{3EC1EF17-519C-47D2-BFC7-E5711C26C297}" dt="2021-05-17T14:34:34.142" v="5961" actId="20577"/>
          <ac:spMkLst>
            <pc:docMk/>
            <pc:sldMk cId="3728115917" sldId="260"/>
            <ac:spMk id="3" creationId="{EF225B03-3350-4732-99D8-DB08820F45C0}"/>
          </ac:spMkLst>
        </pc:spChg>
      </pc:sldChg>
      <pc:sldChg chg="addSp modSp new mod">
        <pc:chgData name="David Skoloudik" userId="618318d588bbe383" providerId="LiveId" clId="{3EC1EF17-519C-47D2-BFC7-E5711C26C297}" dt="2021-05-17T14:31:15.681" v="5659" actId="14100"/>
        <pc:sldMkLst>
          <pc:docMk/>
          <pc:sldMk cId="3809704983" sldId="261"/>
        </pc:sldMkLst>
        <pc:spChg chg="mod">
          <ac:chgData name="David Skoloudik" userId="618318d588bbe383" providerId="LiveId" clId="{3EC1EF17-519C-47D2-BFC7-E5711C26C297}" dt="2021-05-17T12:46:16.822" v="4621" actId="114"/>
          <ac:spMkLst>
            <pc:docMk/>
            <pc:sldMk cId="3809704983" sldId="261"/>
            <ac:spMk id="2" creationId="{E3DF3D1D-3AB0-4DD5-8B7C-3A672B227EA9}"/>
          </ac:spMkLst>
        </pc:spChg>
        <pc:spChg chg="mod">
          <ac:chgData name="David Skoloudik" userId="618318d588bbe383" providerId="LiveId" clId="{3EC1EF17-519C-47D2-BFC7-E5711C26C297}" dt="2021-05-17T13:01:33.587" v="4622" actId="20577"/>
          <ac:spMkLst>
            <pc:docMk/>
            <pc:sldMk cId="3809704983" sldId="261"/>
            <ac:spMk id="3" creationId="{FAEDA96E-A1D2-4AEF-87A1-B0F7FBD1E9A4}"/>
          </ac:spMkLst>
        </pc:spChg>
        <pc:spChg chg="add mod">
          <ac:chgData name="David Skoloudik" userId="618318d588bbe383" providerId="LiveId" clId="{3EC1EF17-519C-47D2-BFC7-E5711C26C297}" dt="2021-05-17T14:31:15.681" v="5659" actId="14100"/>
          <ac:spMkLst>
            <pc:docMk/>
            <pc:sldMk cId="3809704983" sldId="261"/>
            <ac:spMk id="4" creationId="{5970D28D-A91A-4A10-9457-68F2EBE4E228}"/>
          </ac:spMkLst>
        </pc:spChg>
      </pc:sldChg>
      <pc:sldChg chg="addSp modSp new mod">
        <pc:chgData name="David Skoloudik" userId="618318d588bbe383" providerId="LiveId" clId="{3EC1EF17-519C-47D2-BFC7-E5711C26C297}" dt="2021-05-15T14:17:40.396" v="1221" actId="1076"/>
        <pc:sldMkLst>
          <pc:docMk/>
          <pc:sldMk cId="3742751191" sldId="262"/>
        </pc:sldMkLst>
        <pc:spChg chg="mod">
          <ac:chgData name="David Skoloudik" userId="618318d588bbe383" providerId="LiveId" clId="{3EC1EF17-519C-47D2-BFC7-E5711C26C297}" dt="2021-05-15T13:44:31.822" v="393" actId="113"/>
          <ac:spMkLst>
            <pc:docMk/>
            <pc:sldMk cId="3742751191" sldId="262"/>
            <ac:spMk id="2" creationId="{D0B83D77-5106-4342-9AC9-0900A9F9CD4A}"/>
          </ac:spMkLst>
        </pc:spChg>
        <pc:spChg chg="mod">
          <ac:chgData name="David Skoloudik" userId="618318d588bbe383" providerId="LiveId" clId="{3EC1EF17-519C-47D2-BFC7-E5711C26C297}" dt="2021-05-15T14:17:16.459" v="1218"/>
          <ac:spMkLst>
            <pc:docMk/>
            <pc:sldMk cId="3742751191" sldId="262"/>
            <ac:spMk id="3" creationId="{597589B1-B817-4803-8C94-FEE8EA24E5E5}"/>
          </ac:spMkLst>
        </pc:spChg>
        <pc:picChg chg="add mod">
          <ac:chgData name="David Skoloudik" userId="618318d588bbe383" providerId="LiveId" clId="{3EC1EF17-519C-47D2-BFC7-E5711C26C297}" dt="2021-05-15T14:17:40.396" v="1221" actId="1076"/>
          <ac:picMkLst>
            <pc:docMk/>
            <pc:sldMk cId="3742751191" sldId="262"/>
            <ac:picMk id="4" creationId="{7879B25F-1325-423B-AB28-03CCBA3327E3}"/>
          </ac:picMkLst>
        </pc:picChg>
      </pc:sldChg>
      <pc:sldChg chg="addSp delSp modSp new mod setBg">
        <pc:chgData name="David Skoloudik" userId="618318d588bbe383" providerId="LiveId" clId="{3EC1EF17-519C-47D2-BFC7-E5711C26C297}" dt="2021-05-17T11:53:52.463" v="3030" actId="14100"/>
        <pc:sldMkLst>
          <pc:docMk/>
          <pc:sldMk cId="4256162970" sldId="263"/>
        </pc:sldMkLst>
        <pc:spChg chg="mod">
          <ac:chgData name="David Skoloudik" userId="618318d588bbe383" providerId="LiveId" clId="{3EC1EF17-519C-47D2-BFC7-E5711C26C297}" dt="2021-05-17T11:53:05.755" v="3021" actId="26606"/>
          <ac:spMkLst>
            <pc:docMk/>
            <pc:sldMk cId="4256162970" sldId="263"/>
            <ac:spMk id="2" creationId="{009DC6AF-C9D6-4030-9A5B-A07C6F50C459}"/>
          </ac:spMkLst>
        </pc:spChg>
        <pc:spChg chg="mod">
          <ac:chgData name="David Skoloudik" userId="618318d588bbe383" providerId="LiveId" clId="{3EC1EF17-519C-47D2-BFC7-E5711C26C297}" dt="2021-05-17T11:53:52.463" v="3030" actId="14100"/>
          <ac:spMkLst>
            <pc:docMk/>
            <pc:sldMk cId="4256162970" sldId="263"/>
            <ac:spMk id="3" creationId="{5DBFD9B1-A27B-49F5-9954-B43BC5FE8C11}"/>
          </ac:spMkLst>
        </pc:spChg>
        <pc:spChg chg="add">
          <ac:chgData name="David Skoloudik" userId="618318d588bbe383" providerId="LiveId" clId="{3EC1EF17-519C-47D2-BFC7-E5711C26C297}" dt="2021-05-17T11:53:05.755" v="3021" actId="26606"/>
          <ac:spMkLst>
            <pc:docMk/>
            <pc:sldMk cId="4256162970" sldId="263"/>
            <ac:spMk id="6" creationId="{09821A95-4AEC-48B6-A584-7555C905667C}"/>
          </ac:spMkLst>
        </pc:spChg>
        <pc:spChg chg="add del">
          <ac:chgData name="David Skoloudik" userId="618318d588bbe383" providerId="LiveId" clId="{3EC1EF17-519C-47D2-BFC7-E5711C26C297}" dt="2021-05-17T11:52:44.817" v="3019" actId="26606"/>
          <ac:spMkLst>
            <pc:docMk/>
            <pc:sldMk cId="4256162970" sldId="263"/>
            <ac:spMk id="9" creationId="{09821A95-4AEC-48B6-A584-7555C905667C}"/>
          </ac:spMkLst>
        </pc:spChg>
        <pc:grpChg chg="add">
          <ac:chgData name="David Skoloudik" userId="618318d588bbe383" providerId="LiveId" clId="{3EC1EF17-519C-47D2-BFC7-E5711C26C297}" dt="2021-05-17T11:53:05.755" v="3021" actId="26606"/>
          <ac:grpSpMkLst>
            <pc:docMk/>
            <pc:sldMk cId="4256162970" sldId="263"/>
            <ac:grpSpMk id="7" creationId="{69996FAB-012A-4B0F-A158-D21B9D459FF5}"/>
          </ac:grpSpMkLst>
        </pc:grpChg>
        <pc:grpChg chg="add del">
          <ac:chgData name="David Skoloudik" userId="618318d588bbe383" providerId="LiveId" clId="{3EC1EF17-519C-47D2-BFC7-E5711C26C297}" dt="2021-05-17T11:52:44.817" v="3019" actId="26606"/>
          <ac:grpSpMkLst>
            <pc:docMk/>
            <pc:sldMk cId="4256162970" sldId="263"/>
            <ac:grpSpMk id="11" creationId="{69996FAB-012A-4B0F-A158-D21B9D459FF5}"/>
          </ac:grpSpMkLst>
        </pc:grpChg>
        <pc:picChg chg="add del mod">
          <ac:chgData name="David Skoloudik" userId="618318d588bbe383" providerId="LiveId" clId="{3EC1EF17-519C-47D2-BFC7-E5711C26C297}" dt="2021-05-17T11:53:15.351" v="3023" actId="478"/>
          <ac:picMkLst>
            <pc:docMk/>
            <pc:sldMk cId="4256162970" sldId="263"/>
            <ac:picMk id="4" creationId="{BF54898A-61E1-47DF-9198-7F0E90C128F0}"/>
          </ac:picMkLst>
        </pc:picChg>
        <pc:picChg chg="add mod">
          <ac:chgData name="David Skoloudik" userId="618318d588bbe383" providerId="LiveId" clId="{3EC1EF17-519C-47D2-BFC7-E5711C26C297}" dt="2021-05-17T11:53:12.211" v="3022"/>
          <ac:picMkLst>
            <pc:docMk/>
            <pc:sldMk cId="4256162970" sldId="263"/>
            <ac:picMk id="14" creationId="{15F2D530-2C78-4884-B430-FE598CF6CE66}"/>
          </ac:picMkLst>
        </pc:picChg>
      </pc:sldChg>
      <pc:sldChg chg="addSp modSp new mod">
        <pc:chgData name="David Skoloudik" userId="618318d588bbe383" providerId="LiveId" clId="{3EC1EF17-519C-47D2-BFC7-E5711C26C297}" dt="2021-05-17T13:59:05.677" v="5078" actId="14100"/>
        <pc:sldMkLst>
          <pc:docMk/>
          <pc:sldMk cId="3645727076" sldId="264"/>
        </pc:sldMkLst>
        <pc:spChg chg="mod">
          <ac:chgData name="David Skoloudik" userId="618318d588bbe383" providerId="LiveId" clId="{3EC1EF17-519C-47D2-BFC7-E5711C26C297}" dt="2021-05-15T13:56:23.798" v="664" actId="114"/>
          <ac:spMkLst>
            <pc:docMk/>
            <pc:sldMk cId="3645727076" sldId="264"/>
            <ac:spMk id="2" creationId="{BA98FE8B-BD9A-43A9-980F-A9802402FA10}"/>
          </ac:spMkLst>
        </pc:spChg>
        <pc:spChg chg="mod">
          <ac:chgData name="David Skoloudik" userId="618318d588bbe383" providerId="LiveId" clId="{3EC1EF17-519C-47D2-BFC7-E5711C26C297}" dt="2021-05-17T11:30:11.374" v="2787" actId="20577"/>
          <ac:spMkLst>
            <pc:docMk/>
            <pc:sldMk cId="3645727076" sldId="264"/>
            <ac:spMk id="3" creationId="{78A23383-BEB7-49D6-8AAC-6C4DE5D1C0D8}"/>
          </ac:spMkLst>
        </pc:spChg>
        <pc:spChg chg="add mod">
          <ac:chgData name="David Skoloudik" userId="618318d588bbe383" providerId="LiveId" clId="{3EC1EF17-519C-47D2-BFC7-E5711C26C297}" dt="2021-05-17T13:59:05.677" v="5078" actId="14100"/>
          <ac:spMkLst>
            <pc:docMk/>
            <pc:sldMk cId="3645727076" sldId="264"/>
            <ac:spMk id="9" creationId="{4ADC1AB9-2B15-400F-B983-D5ED753552A0}"/>
          </ac:spMkLst>
        </pc:spChg>
        <pc:picChg chg="add mod">
          <ac:chgData name="David Skoloudik" userId="618318d588bbe383" providerId="LiveId" clId="{3EC1EF17-519C-47D2-BFC7-E5711C26C297}" dt="2021-05-17T11:39:46.375" v="2788" actId="1076"/>
          <ac:picMkLst>
            <pc:docMk/>
            <pc:sldMk cId="3645727076" sldId="264"/>
            <ac:picMk id="4" creationId="{CA12504E-14CA-4D33-BD59-1CD7A66FFA22}"/>
          </ac:picMkLst>
        </pc:picChg>
        <pc:cxnChg chg="add">
          <ac:chgData name="David Skoloudik" userId="618318d588bbe383" providerId="LiveId" clId="{3EC1EF17-519C-47D2-BFC7-E5711C26C297}" dt="2021-05-17T13:58:21.810" v="5070" actId="11529"/>
          <ac:cxnSpMkLst>
            <pc:docMk/>
            <pc:sldMk cId="3645727076" sldId="264"/>
            <ac:cxnSpMk id="6" creationId="{1B13F120-6ABF-412B-B68A-E09E992922E0}"/>
          </ac:cxnSpMkLst>
        </pc:cxnChg>
        <pc:cxnChg chg="add mod">
          <ac:chgData name="David Skoloudik" userId="618318d588bbe383" providerId="LiveId" clId="{3EC1EF17-519C-47D2-BFC7-E5711C26C297}" dt="2021-05-17T13:58:36.017" v="5073" actId="14100"/>
          <ac:cxnSpMkLst>
            <pc:docMk/>
            <pc:sldMk cId="3645727076" sldId="264"/>
            <ac:cxnSpMk id="7" creationId="{08650F21-CCA2-445E-939D-69672144DDEB}"/>
          </ac:cxnSpMkLst>
        </pc:cxnChg>
      </pc:sldChg>
      <pc:sldChg chg="addSp delSp modSp new mod">
        <pc:chgData name="David Skoloudik" userId="618318d588bbe383" providerId="LiveId" clId="{3EC1EF17-519C-47D2-BFC7-E5711C26C297}" dt="2021-05-15T14:07:36.937" v="890" actId="14100"/>
        <pc:sldMkLst>
          <pc:docMk/>
          <pc:sldMk cId="1107207824" sldId="265"/>
        </pc:sldMkLst>
        <pc:spChg chg="add mod">
          <ac:chgData name="David Skoloudik" userId="618318d588bbe383" providerId="LiveId" clId="{3EC1EF17-519C-47D2-BFC7-E5711C26C297}" dt="2021-05-15T14:03:54.906" v="876" actId="208"/>
          <ac:spMkLst>
            <pc:docMk/>
            <pc:sldMk cId="1107207824" sldId="265"/>
            <ac:spMk id="5" creationId="{FF3890EE-D80C-43EF-9BE5-9AE1B0AA2F46}"/>
          </ac:spMkLst>
        </pc:spChg>
        <pc:spChg chg="add mod">
          <ac:chgData name="David Skoloudik" userId="618318d588bbe383" providerId="LiveId" clId="{3EC1EF17-519C-47D2-BFC7-E5711C26C297}" dt="2021-05-15T14:04:10.881" v="879" actId="14100"/>
          <ac:spMkLst>
            <pc:docMk/>
            <pc:sldMk cId="1107207824" sldId="265"/>
            <ac:spMk id="6" creationId="{3AAC4F1D-87C4-44A6-8FD0-1A07131A5021}"/>
          </ac:spMkLst>
        </pc:spChg>
        <pc:spChg chg="add mod">
          <ac:chgData name="David Skoloudik" userId="618318d588bbe383" providerId="LiveId" clId="{3EC1EF17-519C-47D2-BFC7-E5711C26C297}" dt="2021-05-15T14:04:51.245" v="882" actId="208"/>
          <ac:spMkLst>
            <pc:docMk/>
            <pc:sldMk cId="1107207824" sldId="265"/>
            <ac:spMk id="7" creationId="{4C0D735B-5F76-418B-A88C-AD372CB2FD95}"/>
          </ac:spMkLst>
        </pc:spChg>
        <pc:spChg chg="add del mod">
          <ac:chgData name="David Skoloudik" userId="618318d588bbe383" providerId="LiveId" clId="{3EC1EF17-519C-47D2-BFC7-E5711C26C297}" dt="2021-05-15T14:07:18.861" v="886" actId="11529"/>
          <ac:spMkLst>
            <pc:docMk/>
            <pc:sldMk cId="1107207824" sldId="265"/>
            <ac:spMk id="8" creationId="{5FE81439-0FEB-407D-8502-FFDF803CC0F6}"/>
          </ac:spMkLst>
        </pc:spChg>
        <pc:spChg chg="add mod">
          <ac:chgData name="David Skoloudik" userId="618318d588bbe383" providerId="LiveId" clId="{3EC1EF17-519C-47D2-BFC7-E5711C26C297}" dt="2021-05-15T14:07:36.937" v="890" actId="14100"/>
          <ac:spMkLst>
            <pc:docMk/>
            <pc:sldMk cId="1107207824" sldId="265"/>
            <ac:spMk id="9" creationId="{0534F186-A6E2-4D1A-B81E-9F65D3C99FF4}"/>
          </ac:spMkLst>
        </pc:spChg>
        <pc:picChg chg="add mod">
          <ac:chgData name="David Skoloudik" userId="618318d588bbe383" providerId="LiveId" clId="{3EC1EF17-519C-47D2-BFC7-E5711C26C297}" dt="2021-05-15T14:03:28.056" v="873" actId="1076"/>
          <ac:picMkLst>
            <pc:docMk/>
            <pc:sldMk cId="1107207824" sldId="265"/>
            <ac:picMk id="4" creationId="{7C23366A-1DC0-4274-8E82-F724794C2B94}"/>
          </ac:picMkLst>
        </pc:picChg>
      </pc:sldChg>
      <pc:sldChg chg="modSp add mod">
        <pc:chgData name="David Skoloudik" userId="618318d588bbe383" providerId="LiveId" clId="{3EC1EF17-519C-47D2-BFC7-E5711C26C297}" dt="2021-05-15T14:18:31.994" v="1224" actId="113"/>
        <pc:sldMkLst>
          <pc:docMk/>
          <pc:sldMk cId="0" sldId="266"/>
        </pc:sldMkLst>
        <pc:spChg chg="mod">
          <ac:chgData name="David Skoloudik" userId="618318d588bbe383" providerId="LiveId" clId="{3EC1EF17-519C-47D2-BFC7-E5711C26C297}" dt="2021-05-15T14:18:31.994" v="1224" actId="113"/>
          <ac:spMkLst>
            <pc:docMk/>
            <pc:sldMk cId="0" sldId="266"/>
            <ac:spMk id="2" creationId="{00000000-0000-0000-0000-000000000000}"/>
          </ac:spMkLst>
        </pc:spChg>
        <pc:spChg chg="mod">
          <ac:chgData name="David Skoloudik" userId="618318d588bbe383" providerId="LiveId" clId="{3EC1EF17-519C-47D2-BFC7-E5711C26C297}" dt="2021-05-15T14:13:15.215" v="1065" actId="20577"/>
          <ac:spMkLst>
            <pc:docMk/>
            <pc:sldMk cId="0" sldId="266"/>
            <ac:spMk id="3" creationId="{00000000-0000-0000-0000-000000000000}"/>
          </ac:spMkLst>
        </pc:spChg>
      </pc:sldChg>
      <pc:sldChg chg="modSp add mod">
        <pc:chgData name="David Skoloudik" userId="618318d588bbe383" providerId="LiveId" clId="{3EC1EF17-519C-47D2-BFC7-E5711C26C297}" dt="2021-05-15T14:14:09.302" v="1167" actId="207"/>
        <pc:sldMkLst>
          <pc:docMk/>
          <pc:sldMk cId="0" sldId="267"/>
        </pc:sldMkLst>
        <pc:spChg chg="mod">
          <ac:chgData name="David Skoloudik" userId="618318d588bbe383" providerId="LiveId" clId="{3EC1EF17-519C-47D2-BFC7-E5711C26C297}" dt="2021-05-15T14:14:09.302" v="1167" actId="207"/>
          <ac:spMkLst>
            <pc:docMk/>
            <pc:sldMk cId="0" sldId="267"/>
            <ac:spMk id="2" creationId="{00000000-0000-0000-0000-000000000000}"/>
          </ac:spMkLst>
        </pc:spChg>
        <pc:spChg chg="mod">
          <ac:chgData name="David Skoloudik" userId="618318d588bbe383" providerId="LiveId" clId="{3EC1EF17-519C-47D2-BFC7-E5711C26C297}" dt="2021-05-15T14:13:57.726" v="1164" actId="20577"/>
          <ac:spMkLst>
            <pc:docMk/>
            <pc:sldMk cId="0" sldId="267"/>
            <ac:spMk id="3" creationId="{00000000-0000-0000-0000-000000000000}"/>
          </ac:spMkLst>
        </pc:spChg>
        <pc:cxnChg chg="mod">
          <ac:chgData name="David Skoloudik" userId="618318d588bbe383" providerId="LiveId" clId="{3EC1EF17-519C-47D2-BFC7-E5711C26C297}" dt="2021-05-15T14:13:36.022" v="1071" actId="1076"/>
          <ac:cxnSpMkLst>
            <pc:docMk/>
            <pc:sldMk cId="0" sldId="267"/>
            <ac:cxnSpMk id="6" creationId="{00000000-0000-0000-0000-000000000000}"/>
          </ac:cxnSpMkLst>
        </pc:cxnChg>
        <pc:cxnChg chg="mod">
          <ac:chgData name="David Skoloudik" userId="618318d588bbe383" providerId="LiveId" clId="{3EC1EF17-519C-47D2-BFC7-E5711C26C297}" dt="2021-05-15T14:13:35.499" v="1070" actId="1076"/>
          <ac:cxnSpMkLst>
            <pc:docMk/>
            <pc:sldMk cId="0" sldId="267"/>
            <ac:cxnSpMk id="7" creationId="{00000000-0000-0000-0000-000000000000}"/>
          </ac:cxnSpMkLst>
        </pc:cxnChg>
        <pc:cxnChg chg="mod">
          <ac:chgData name="David Skoloudik" userId="618318d588bbe383" providerId="LiveId" clId="{3EC1EF17-519C-47D2-BFC7-E5711C26C297}" dt="2021-05-15T14:13:35.082" v="1069" actId="1076"/>
          <ac:cxnSpMkLst>
            <pc:docMk/>
            <pc:sldMk cId="0" sldId="267"/>
            <ac:cxnSpMk id="11" creationId="{00000000-0000-0000-0000-000000000000}"/>
          </ac:cxnSpMkLst>
        </pc:cxnChg>
      </pc:sldChg>
      <pc:sldChg chg="add">
        <pc:chgData name="David Skoloudik" userId="618318d588bbe383" providerId="LiveId" clId="{3EC1EF17-519C-47D2-BFC7-E5711C26C297}" dt="2021-05-15T14:15:49.459" v="1194"/>
        <pc:sldMkLst>
          <pc:docMk/>
          <pc:sldMk cId="0" sldId="268"/>
        </pc:sldMkLst>
      </pc:sldChg>
      <pc:sldChg chg="add">
        <pc:chgData name="David Skoloudik" userId="618318d588bbe383" providerId="LiveId" clId="{3EC1EF17-519C-47D2-BFC7-E5711C26C297}" dt="2021-05-15T14:15:49.459" v="1194"/>
        <pc:sldMkLst>
          <pc:docMk/>
          <pc:sldMk cId="0" sldId="269"/>
        </pc:sldMkLst>
      </pc:sldChg>
      <pc:sldChg chg="add">
        <pc:chgData name="David Skoloudik" userId="618318d588bbe383" providerId="LiveId" clId="{3EC1EF17-519C-47D2-BFC7-E5711C26C297}" dt="2021-05-15T14:15:49.459" v="1194"/>
        <pc:sldMkLst>
          <pc:docMk/>
          <pc:sldMk cId="0" sldId="270"/>
        </pc:sldMkLst>
      </pc:sldChg>
      <pc:sldChg chg="add del">
        <pc:chgData name="David Skoloudik" userId="618318d588bbe383" providerId="LiveId" clId="{3EC1EF17-519C-47D2-BFC7-E5711C26C297}" dt="2021-05-17T14:10:52.355" v="5127" actId="2696"/>
        <pc:sldMkLst>
          <pc:docMk/>
          <pc:sldMk cId="0" sldId="271"/>
        </pc:sldMkLst>
      </pc:sldChg>
      <pc:sldChg chg="add del">
        <pc:chgData name="David Skoloudik" userId="618318d588bbe383" providerId="LiveId" clId="{3EC1EF17-519C-47D2-BFC7-E5711C26C297}" dt="2021-05-17T14:10:41.513" v="5125" actId="2696"/>
        <pc:sldMkLst>
          <pc:docMk/>
          <pc:sldMk cId="0" sldId="272"/>
        </pc:sldMkLst>
      </pc:sldChg>
      <pc:sldChg chg="add del">
        <pc:chgData name="David Skoloudik" userId="618318d588bbe383" providerId="LiveId" clId="{3EC1EF17-519C-47D2-BFC7-E5711C26C297}" dt="2021-05-17T14:11:14.364" v="5129" actId="2696"/>
        <pc:sldMkLst>
          <pc:docMk/>
          <pc:sldMk cId="0" sldId="273"/>
        </pc:sldMkLst>
      </pc:sldChg>
      <pc:sldChg chg="add del">
        <pc:chgData name="David Skoloudik" userId="618318d588bbe383" providerId="LiveId" clId="{3EC1EF17-519C-47D2-BFC7-E5711C26C297}" dt="2021-05-17T14:11:19.294" v="5130" actId="2696"/>
        <pc:sldMkLst>
          <pc:docMk/>
          <pc:sldMk cId="0" sldId="274"/>
        </pc:sldMkLst>
      </pc:sldChg>
      <pc:sldChg chg="add del">
        <pc:chgData name="David Skoloudik" userId="618318d588bbe383" providerId="LiveId" clId="{3EC1EF17-519C-47D2-BFC7-E5711C26C297}" dt="2021-05-17T14:11:22.439" v="5131" actId="2696"/>
        <pc:sldMkLst>
          <pc:docMk/>
          <pc:sldMk cId="0" sldId="275"/>
        </pc:sldMkLst>
      </pc:sldChg>
      <pc:sldChg chg="add del">
        <pc:chgData name="David Skoloudik" userId="618318d588bbe383" providerId="LiveId" clId="{3EC1EF17-519C-47D2-BFC7-E5711C26C297}" dt="2021-05-17T14:11:25.593" v="5132" actId="2696"/>
        <pc:sldMkLst>
          <pc:docMk/>
          <pc:sldMk cId="0" sldId="276"/>
        </pc:sldMkLst>
      </pc:sldChg>
      <pc:sldChg chg="add del">
        <pc:chgData name="David Skoloudik" userId="618318d588bbe383" providerId="LiveId" clId="{3EC1EF17-519C-47D2-BFC7-E5711C26C297}" dt="2021-05-17T14:10:24.099" v="5123" actId="2696"/>
        <pc:sldMkLst>
          <pc:docMk/>
          <pc:sldMk cId="0" sldId="282"/>
        </pc:sldMkLst>
      </pc:sldChg>
      <pc:sldChg chg="add del">
        <pc:chgData name="David Skoloudik" userId="618318d588bbe383" providerId="LiveId" clId="{3EC1EF17-519C-47D2-BFC7-E5711C26C297}" dt="2021-05-17T14:11:31.007" v="5133" actId="2696"/>
        <pc:sldMkLst>
          <pc:docMk/>
          <pc:sldMk cId="0" sldId="285"/>
        </pc:sldMkLst>
      </pc:sldChg>
      <pc:sldChg chg="add del">
        <pc:chgData name="David Skoloudik" userId="618318d588bbe383" providerId="LiveId" clId="{3EC1EF17-519C-47D2-BFC7-E5711C26C297}" dt="2021-05-17T14:11:33.867" v="5134" actId="2696"/>
        <pc:sldMkLst>
          <pc:docMk/>
          <pc:sldMk cId="0" sldId="286"/>
        </pc:sldMkLst>
      </pc:sldChg>
      <pc:sldChg chg="add del">
        <pc:chgData name="David Skoloudik" userId="618318d588bbe383" providerId="LiveId" clId="{3EC1EF17-519C-47D2-BFC7-E5711C26C297}" dt="2021-05-17T14:11:37.392" v="5135" actId="2696"/>
        <pc:sldMkLst>
          <pc:docMk/>
          <pc:sldMk cId="0" sldId="287"/>
        </pc:sldMkLst>
      </pc:sldChg>
      <pc:sldChg chg="modSp add del mod">
        <pc:chgData name="David Skoloudik" userId="618318d588bbe383" providerId="LiveId" clId="{3EC1EF17-519C-47D2-BFC7-E5711C26C297}" dt="2021-05-17T14:11:43.170" v="5136" actId="2696"/>
        <pc:sldMkLst>
          <pc:docMk/>
          <pc:sldMk cId="0" sldId="288"/>
        </pc:sldMkLst>
        <pc:spChg chg="mod">
          <ac:chgData name="David Skoloudik" userId="618318d588bbe383" providerId="LiveId" clId="{3EC1EF17-519C-47D2-BFC7-E5711C26C297}" dt="2021-05-15T14:15:49.543" v="1195" actId="27636"/>
          <ac:spMkLst>
            <pc:docMk/>
            <pc:sldMk cId="0" sldId="288"/>
            <ac:spMk id="3" creationId="{00000000-0000-0000-0000-000000000000}"/>
          </ac:spMkLst>
        </pc:spChg>
      </pc:sldChg>
      <pc:sldChg chg="modSp add mod">
        <pc:chgData name="David Skoloudik" userId="618318d588bbe383" providerId="LiveId" clId="{3EC1EF17-519C-47D2-BFC7-E5711C26C297}" dt="2021-05-15T14:16:39.708" v="1214" actId="20577"/>
        <pc:sldMkLst>
          <pc:docMk/>
          <pc:sldMk cId="0" sldId="289"/>
        </pc:sldMkLst>
        <pc:spChg chg="mod">
          <ac:chgData name="David Skoloudik" userId="618318d588bbe383" providerId="LiveId" clId="{3EC1EF17-519C-47D2-BFC7-E5711C26C297}" dt="2021-05-15T14:16:39.708" v="1214" actId="20577"/>
          <ac:spMkLst>
            <pc:docMk/>
            <pc:sldMk cId="0" sldId="289"/>
            <ac:spMk id="3" creationId="{00000000-0000-0000-0000-000000000000}"/>
          </ac:spMkLst>
        </pc:spChg>
      </pc:sldChg>
      <pc:sldChg chg="add">
        <pc:chgData name="David Skoloudik" userId="618318d588bbe383" providerId="LiveId" clId="{3EC1EF17-519C-47D2-BFC7-E5711C26C297}" dt="2021-05-15T14:15:49.459" v="1194"/>
        <pc:sldMkLst>
          <pc:docMk/>
          <pc:sldMk cId="0" sldId="290"/>
        </pc:sldMkLst>
      </pc:sldChg>
      <pc:sldChg chg="add">
        <pc:chgData name="David Skoloudik" userId="618318d588bbe383" providerId="LiveId" clId="{3EC1EF17-519C-47D2-BFC7-E5711C26C297}" dt="2021-05-15T14:15:49.459" v="1194"/>
        <pc:sldMkLst>
          <pc:docMk/>
          <pc:sldMk cId="0" sldId="291"/>
        </pc:sldMkLst>
      </pc:sldChg>
      <pc:sldChg chg="add">
        <pc:chgData name="David Skoloudik" userId="618318d588bbe383" providerId="LiveId" clId="{3EC1EF17-519C-47D2-BFC7-E5711C26C297}" dt="2021-05-15T14:15:49.459" v="1194"/>
        <pc:sldMkLst>
          <pc:docMk/>
          <pc:sldMk cId="0" sldId="294"/>
        </pc:sldMkLst>
      </pc:sldChg>
      <pc:sldChg chg="add del">
        <pc:chgData name="David Skoloudik" userId="618318d588bbe383" providerId="LiveId" clId="{3EC1EF17-519C-47D2-BFC7-E5711C26C297}" dt="2021-05-15T14:14:14.515" v="1168" actId="2696"/>
        <pc:sldMkLst>
          <pc:docMk/>
          <pc:sldMk cId="0" sldId="295"/>
        </pc:sldMkLst>
      </pc:sldChg>
      <pc:sldChg chg="add del">
        <pc:chgData name="David Skoloudik" userId="618318d588bbe383" providerId="LiveId" clId="{3EC1EF17-519C-47D2-BFC7-E5711C26C297}" dt="2021-05-15T14:14:16.789" v="1169" actId="2696"/>
        <pc:sldMkLst>
          <pc:docMk/>
          <pc:sldMk cId="0" sldId="296"/>
        </pc:sldMkLst>
      </pc:sldChg>
      <pc:sldChg chg="add del">
        <pc:chgData name="David Skoloudik" userId="618318d588bbe383" providerId="LiveId" clId="{3EC1EF17-519C-47D2-BFC7-E5711C26C297}" dt="2021-05-15T14:14:32.713" v="1174" actId="2696"/>
        <pc:sldMkLst>
          <pc:docMk/>
          <pc:sldMk cId="3230394016" sldId="296"/>
        </pc:sldMkLst>
      </pc:sldChg>
      <pc:sldChg chg="add del">
        <pc:chgData name="David Skoloudik" userId="618318d588bbe383" providerId="LiveId" clId="{3EC1EF17-519C-47D2-BFC7-E5711C26C297}" dt="2021-05-15T14:14:34.849" v="1175" actId="2696"/>
        <pc:sldMkLst>
          <pc:docMk/>
          <pc:sldMk cId="574656817" sldId="297"/>
        </pc:sldMkLst>
      </pc:sldChg>
      <pc:sldChg chg="modSp add mod">
        <pc:chgData name="David Skoloudik" userId="618318d588bbe383" providerId="LiveId" clId="{3EC1EF17-519C-47D2-BFC7-E5711C26C297}" dt="2021-05-15T14:14:47.093" v="1181" actId="20577"/>
        <pc:sldMkLst>
          <pc:docMk/>
          <pc:sldMk cId="2483930086" sldId="298"/>
        </pc:sldMkLst>
        <pc:spChg chg="mod">
          <ac:chgData name="David Skoloudik" userId="618318d588bbe383" providerId="LiveId" clId="{3EC1EF17-519C-47D2-BFC7-E5711C26C297}" dt="2021-05-15T14:14:47.093" v="1181" actId="20577"/>
          <ac:spMkLst>
            <pc:docMk/>
            <pc:sldMk cId="2483930086" sldId="298"/>
            <ac:spMk id="3" creationId="{00000000-0000-0000-0000-000000000000}"/>
          </ac:spMkLst>
        </pc:spChg>
      </pc:sldChg>
      <pc:sldChg chg="modSp add mod">
        <pc:chgData name="David Skoloudik" userId="618318d588bbe383" providerId="LiveId" clId="{3EC1EF17-519C-47D2-BFC7-E5711C26C297}" dt="2021-05-15T14:15:08.209" v="1193" actId="20577"/>
        <pc:sldMkLst>
          <pc:docMk/>
          <pc:sldMk cId="2538116762" sldId="299"/>
        </pc:sldMkLst>
        <pc:spChg chg="mod">
          <ac:chgData name="David Skoloudik" userId="618318d588bbe383" providerId="LiveId" clId="{3EC1EF17-519C-47D2-BFC7-E5711C26C297}" dt="2021-05-15T14:15:08.209" v="1193" actId="20577"/>
          <ac:spMkLst>
            <pc:docMk/>
            <pc:sldMk cId="2538116762" sldId="299"/>
            <ac:spMk id="3" creationId="{00000000-0000-0000-0000-000000000000}"/>
          </ac:spMkLst>
        </pc:spChg>
      </pc:sldChg>
      <pc:sldChg chg="modSp add mod">
        <pc:chgData name="David Skoloudik" userId="618318d588bbe383" providerId="LiveId" clId="{3EC1EF17-519C-47D2-BFC7-E5711C26C297}" dt="2021-05-15T14:18:41.954" v="1227" actId="114"/>
        <pc:sldMkLst>
          <pc:docMk/>
          <pc:sldMk cId="0" sldId="302"/>
        </pc:sldMkLst>
        <pc:spChg chg="mod">
          <ac:chgData name="David Skoloudik" userId="618318d588bbe383" providerId="LiveId" clId="{3EC1EF17-519C-47D2-BFC7-E5711C26C297}" dt="2021-05-15T14:18:41.954" v="1227" actId="114"/>
          <ac:spMkLst>
            <pc:docMk/>
            <pc:sldMk cId="0" sldId="302"/>
            <ac:spMk id="2" creationId="{00000000-0000-0000-0000-000000000000}"/>
          </ac:spMkLst>
        </pc:spChg>
      </pc:sldChg>
      <pc:sldChg chg="modSp add mod">
        <pc:chgData name="David Skoloudik" userId="618318d588bbe383" providerId="LiveId" clId="{3EC1EF17-519C-47D2-BFC7-E5711C26C297}" dt="2021-05-15T14:18:51.293" v="1230" actId="113"/>
        <pc:sldMkLst>
          <pc:docMk/>
          <pc:sldMk cId="1672570689" sldId="303"/>
        </pc:sldMkLst>
        <pc:spChg chg="mod">
          <ac:chgData name="David Skoloudik" userId="618318d588bbe383" providerId="LiveId" clId="{3EC1EF17-519C-47D2-BFC7-E5711C26C297}" dt="2021-05-15T14:18:51.293" v="1230" actId="113"/>
          <ac:spMkLst>
            <pc:docMk/>
            <pc:sldMk cId="1672570689" sldId="303"/>
            <ac:spMk id="2" creationId="{00000000-0000-0000-0000-000000000000}"/>
          </ac:spMkLst>
        </pc:spChg>
      </pc:sldChg>
      <pc:sldChg chg="modSp add mod">
        <pc:chgData name="David Skoloudik" userId="618318d588bbe383" providerId="LiveId" clId="{3EC1EF17-519C-47D2-BFC7-E5711C26C297}" dt="2021-05-15T14:19:25.243" v="1241" actId="14100"/>
        <pc:sldMkLst>
          <pc:docMk/>
          <pc:sldMk cId="0" sldId="304"/>
        </pc:sldMkLst>
        <pc:spChg chg="mod">
          <ac:chgData name="David Skoloudik" userId="618318d588bbe383" providerId="LiveId" clId="{3EC1EF17-519C-47D2-BFC7-E5711C26C297}" dt="2021-05-15T14:19:10.728" v="1237" actId="207"/>
          <ac:spMkLst>
            <pc:docMk/>
            <pc:sldMk cId="0" sldId="304"/>
            <ac:spMk id="2" creationId="{00000000-0000-0000-0000-000000000000}"/>
          </ac:spMkLst>
        </pc:spChg>
        <pc:spChg chg="mod">
          <ac:chgData name="David Skoloudik" userId="618318d588bbe383" providerId="LiveId" clId="{3EC1EF17-519C-47D2-BFC7-E5711C26C297}" dt="2021-05-15T14:19:25.243" v="1241" actId="14100"/>
          <ac:spMkLst>
            <pc:docMk/>
            <pc:sldMk cId="0" sldId="304"/>
            <ac:spMk id="3" creationId="{00000000-0000-0000-0000-000000000000}"/>
          </ac:spMkLst>
        </pc:spChg>
      </pc:sldChg>
      <pc:sldChg chg="modSp add mod">
        <pc:chgData name="David Skoloudik" userId="618318d588bbe383" providerId="LiveId" clId="{3EC1EF17-519C-47D2-BFC7-E5711C26C297}" dt="2021-05-15T14:19:55.332" v="1243" actId="1076"/>
        <pc:sldMkLst>
          <pc:docMk/>
          <pc:sldMk cId="0" sldId="305"/>
        </pc:sldMkLst>
        <pc:picChg chg="mod">
          <ac:chgData name="David Skoloudik" userId="618318d588bbe383" providerId="LiveId" clId="{3EC1EF17-519C-47D2-BFC7-E5711C26C297}" dt="2021-05-15T14:19:55.332" v="1243" actId="1076"/>
          <ac:picMkLst>
            <pc:docMk/>
            <pc:sldMk cId="0" sldId="305"/>
            <ac:picMk id="3" creationId="{00000000-0000-0000-0000-000000000000}"/>
          </ac:picMkLst>
        </pc:picChg>
      </pc:sldChg>
      <pc:sldChg chg="add">
        <pc:chgData name="David Skoloudik" userId="618318d588bbe383" providerId="LiveId" clId="{3EC1EF17-519C-47D2-BFC7-E5711C26C297}" dt="2021-05-15T14:15:49.459" v="1194"/>
        <pc:sldMkLst>
          <pc:docMk/>
          <pc:sldMk cId="0" sldId="306"/>
        </pc:sldMkLst>
      </pc:sldChg>
      <pc:sldChg chg="add">
        <pc:chgData name="David Skoloudik" userId="618318d588bbe383" providerId="LiveId" clId="{3EC1EF17-519C-47D2-BFC7-E5711C26C297}" dt="2021-05-15T14:15:49.459" v="1194"/>
        <pc:sldMkLst>
          <pc:docMk/>
          <pc:sldMk cId="0" sldId="307"/>
        </pc:sldMkLst>
      </pc:sldChg>
      <pc:sldChg chg="add del">
        <pc:chgData name="David Skoloudik" userId="618318d588bbe383" providerId="LiveId" clId="{3EC1EF17-519C-47D2-BFC7-E5711C26C297}" dt="2021-05-17T14:10:20.713" v="5122" actId="2696"/>
        <pc:sldMkLst>
          <pc:docMk/>
          <pc:sldMk cId="1259361594" sldId="308"/>
        </pc:sldMkLst>
      </pc:sldChg>
      <pc:sldChg chg="add del">
        <pc:chgData name="David Skoloudik" userId="618318d588bbe383" providerId="LiveId" clId="{3EC1EF17-519C-47D2-BFC7-E5711C26C297}" dt="2021-05-17T14:10:28.695" v="5124" actId="2696"/>
        <pc:sldMkLst>
          <pc:docMk/>
          <pc:sldMk cId="3613073664" sldId="309"/>
        </pc:sldMkLst>
      </pc:sldChg>
      <pc:sldChg chg="add del">
        <pc:chgData name="David Skoloudik" userId="618318d588bbe383" providerId="LiveId" clId="{3EC1EF17-519C-47D2-BFC7-E5711C26C297}" dt="2021-05-17T14:10:46.795" v="5126" actId="2696"/>
        <pc:sldMkLst>
          <pc:docMk/>
          <pc:sldMk cId="437670353" sldId="310"/>
        </pc:sldMkLst>
      </pc:sldChg>
      <pc:sldChg chg="add">
        <pc:chgData name="David Skoloudik" userId="618318d588bbe383" providerId="LiveId" clId="{3EC1EF17-519C-47D2-BFC7-E5711C26C297}" dt="2021-05-15T14:15:49.459" v="1194"/>
        <pc:sldMkLst>
          <pc:docMk/>
          <pc:sldMk cId="3336978325" sldId="311"/>
        </pc:sldMkLst>
      </pc:sldChg>
      <pc:sldChg chg="add del">
        <pc:chgData name="David Skoloudik" userId="618318d588bbe383" providerId="LiveId" clId="{3EC1EF17-519C-47D2-BFC7-E5711C26C297}" dt="2021-05-17T14:11:10.115" v="5128" actId="2696"/>
        <pc:sldMkLst>
          <pc:docMk/>
          <pc:sldMk cId="3791280163" sldId="312"/>
        </pc:sldMkLst>
      </pc:sldChg>
      <pc:sldChg chg="add del">
        <pc:chgData name="David Skoloudik" userId="618318d588bbe383" providerId="LiveId" clId="{3EC1EF17-519C-47D2-BFC7-E5711C26C297}" dt="2021-05-17T14:11:46.446" v="5137" actId="2696"/>
        <pc:sldMkLst>
          <pc:docMk/>
          <pc:sldMk cId="2415817814" sldId="313"/>
        </pc:sldMkLst>
      </pc:sldChg>
      <pc:sldChg chg="add del">
        <pc:chgData name="David Skoloudik" userId="618318d588bbe383" providerId="LiveId" clId="{3EC1EF17-519C-47D2-BFC7-E5711C26C297}" dt="2021-05-15T14:17:19.599" v="1219" actId="2696"/>
        <pc:sldMkLst>
          <pc:docMk/>
          <pc:sldMk cId="729401842" sldId="314"/>
        </pc:sldMkLst>
      </pc:sldChg>
      <pc:sldChg chg="add">
        <pc:chgData name="David Skoloudik" userId="618318d588bbe383" providerId="LiveId" clId="{3EC1EF17-519C-47D2-BFC7-E5711C26C297}" dt="2021-05-15T14:17:03.666" v="1215"/>
        <pc:sldMkLst>
          <pc:docMk/>
          <pc:sldMk cId="583552500" sldId="315"/>
        </pc:sldMkLst>
      </pc:sldChg>
      <pc:sldChg chg="modSp add">
        <pc:chgData name="David Skoloudik" userId="618318d588bbe383" providerId="LiveId" clId="{3EC1EF17-519C-47D2-BFC7-E5711C26C297}" dt="2021-05-17T14:12:32.562" v="5138" actId="208"/>
        <pc:sldMkLst>
          <pc:docMk/>
          <pc:sldMk cId="1530124237" sldId="316"/>
        </pc:sldMkLst>
        <pc:spChg chg="mod">
          <ac:chgData name="David Skoloudik" userId="618318d588bbe383" providerId="LiveId" clId="{3EC1EF17-519C-47D2-BFC7-E5711C26C297}" dt="2021-05-17T14:12:32.562" v="5138" actId="208"/>
          <ac:spMkLst>
            <pc:docMk/>
            <pc:sldMk cId="1530124237" sldId="316"/>
            <ac:spMk id="38917" creationId="{00000000-0000-0000-0000-000000000000}"/>
          </ac:spMkLst>
        </pc:spChg>
      </pc:sldChg>
      <pc:sldChg chg="add">
        <pc:chgData name="David Skoloudik" userId="618318d588bbe383" providerId="LiveId" clId="{3EC1EF17-519C-47D2-BFC7-E5711C26C297}" dt="2021-05-15T14:17:03.666" v="1215"/>
        <pc:sldMkLst>
          <pc:docMk/>
          <pc:sldMk cId="3973507663" sldId="317"/>
        </pc:sldMkLst>
      </pc:sldChg>
      <pc:sldChg chg="delSp modSp add mod">
        <pc:chgData name="David Skoloudik" userId="618318d588bbe383" providerId="LiveId" clId="{3EC1EF17-519C-47D2-BFC7-E5711C26C297}" dt="2021-05-17T14:13:18.947" v="5153"/>
        <pc:sldMkLst>
          <pc:docMk/>
          <pc:sldMk cId="4120256642" sldId="318"/>
        </pc:sldMkLst>
        <pc:spChg chg="mod">
          <ac:chgData name="David Skoloudik" userId="618318d588bbe383" providerId="LiveId" clId="{3EC1EF17-519C-47D2-BFC7-E5711C26C297}" dt="2021-05-17T14:12:54.518" v="5140" actId="208"/>
          <ac:spMkLst>
            <pc:docMk/>
            <pc:sldMk cId="4120256642" sldId="318"/>
            <ac:spMk id="41989" creationId="{00000000-0000-0000-0000-000000000000}"/>
          </ac:spMkLst>
        </pc:spChg>
        <pc:spChg chg="mod">
          <ac:chgData name="David Skoloudik" userId="618318d588bbe383" providerId="LiveId" clId="{3EC1EF17-519C-47D2-BFC7-E5711C26C297}" dt="2021-05-17T14:13:00.286" v="5141" actId="208"/>
          <ac:spMkLst>
            <pc:docMk/>
            <pc:sldMk cId="4120256642" sldId="318"/>
            <ac:spMk id="41990" creationId="{00000000-0000-0000-0000-000000000000}"/>
          </ac:spMkLst>
        </pc:spChg>
        <pc:spChg chg="del mod">
          <ac:chgData name="David Skoloudik" userId="618318d588bbe383" providerId="LiveId" clId="{3EC1EF17-519C-47D2-BFC7-E5711C26C297}" dt="2021-05-17T14:13:18.947" v="5149"/>
          <ac:spMkLst>
            <pc:docMk/>
            <pc:sldMk cId="4120256642" sldId="318"/>
            <ac:spMk id="41993" creationId="{00000000-0000-0000-0000-000000000000}"/>
          </ac:spMkLst>
        </pc:spChg>
        <pc:spChg chg="del mod">
          <ac:chgData name="David Skoloudik" userId="618318d588bbe383" providerId="LiveId" clId="{3EC1EF17-519C-47D2-BFC7-E5711C26C297}" dt="2021-05-17T14:13:18.947" v="5153"/>
          <ac:spMkLst>
            <pc:docMk/>
            <pc:sldMk cId="4120256642" sldId="318"/>
            <ac:spMk id="41994" creationId="{00000000-0000-0000-0000-000000000000}"/>
          </ac:spMkLst>
        </pc:spChg>
        <pc:spChg chg="del mod">
          <ac:chgData name="David Skoloudik" userId="618318d588bbe383" providerId="LiveId" clId="{3EC1EF17-519C-47D2-BFC7-E5711C26C297}" dt="2021-05-17T14:13:18.947" v="5147"/>
          <ac:spMkLst>
            <pc:docMk/>
            <pc:sldMk cId="4120256642" sldId="318"/>
            <ac:spMk id="41995" creationId="{00000000-0000-0000-0000-000000000000}"/>
          </ac:spMkLst>
        </pc:spChg>
        <pc:spChg chg="del mod">
          <ac:chgData name="David Skoloudik" userId="618318d588bbe383" providerId="LiveId" clId="{3EC1EF17-519C-47D2-BFC7-E5711C26C297}" dt="2021-05-17T14:13:18.947" v="5151"/>
          <ac:spMkLst>
            <pc:docMk/>
            <pc:sldMk cId="4120256642" sldId="318"/>
            <ac:spMk id="41996" creationId="{00000000-0000-0000-0000-000000000000}"/>
          </ac:spMkLst>
        </pc:spChg>
      </pc:sldChg>
      <pc:sldChg chg="add del">
        <pc:chgData name="David Skoloudik" userId="618318d588bbe383" providerId="LiveId" clId="{3EC1EF17-519C-47D2-BFC7-E5711C26C297}" dt="2021-05-17T14:13:31.011" v="5154" actId="2696"/>
        <pc:sldMkLst>
          <pc:docMk/>
          <pc:sldMk cId="1496836750" sldId="319"/>
        </pc:sldMkLst>
      </pc:sldChg>
      <pc:sldChg chg="modSp add mod">
        <pc:chgData name="David Skoloudik" userId="618318d588bbe383" providerId="LiveId" clId="{3EC1EF17-519C-47D2-BFC7-E5711C26C297}" dt="2021-05-17T14:14:12.399" v="5157" actId="14100"/>
        <pc:sldMkLst>
          <pc:docMk/>
          <pc:sldMk cId="1994624318" sldId="320"/>
        </pc:sldMkLst>
        <pc:spChg chg="mod">
          <ac:chgData name="David Skoloudik" userId="618318d588bbe383" providerId="LiveId" clId="{3EC1EF17-519C-47D2-BFC7-E5711C26C297}" dt="2021-05-17T14:14:09.329" v="5156" actId="14100"/>
          <ac:spMkLst>
            <pc:docMk/>
            <pc:sldMk cId="1994624318" sldId="320"/>
            <ac:spMk id="90114" creationId="{00000000-0000-0000-0000-000000000000}"/>
          </ac:spMkLst>
        </pc:spChg>
        <pc:spChg chg="mod">
          <ac:chgData name="David Skoloudik" userId="618318d588bbe383" providerId="LiveId" clId="{3EC1EF17-519C-47D2-BFC7-E5711C26C297}" dt="2021-05-17T14:14:12.399" v="5157" actId="14100"/>
          <ac:spMkLst>
            <pc:docMk/>
            <pc:sldMk cId="1994624318" sldId="320"/>
            <ac:spMk id="90115" creationId="{00000000-0000-0000-0000-000000000000}"/>
          </ac:spMkLst>
        </pc:spChg>
      </pc:sldChg>
      <pc:sldChg chg="modSp add mod">
        <pc:chgData name="David Skoloudik" userId="618318d588bbe383" providerId="LiveId" clId="{3EC1EF17-519C-47D2-BFC7-E5711C26C297}" dt="2021-05-17T14:14:01.725" v="5155" actId="12"/>
        <pc:sldMkLst>
          <pc:docMk/>
          <pc:sldMk cId="10656143" sldId="321"/>
        </pc:sldMkLst>
        <pc:spChg chg="mod">
          <ac:chgData name="David Skoloudik" userId="618318d588bbe383" providerId="LiveId" clId="{3EC1EF17-519C-47D2-BFC7-E5711C26C297}" dt="2021-05-17T14:14:01.725" v="5155" actId="12"/>
          <ac:spMkLst>
            <pc:docMk/>
            <pc:sldMk cId="10656143" sldId="321"/>
            <ac:spMk id="91139" creationId="{00000000-0000-0000-0000-000000000000}"/>
          </ac:spMkLst>
        </pc:spChg>
      </pc:sldChg>
      <pc:sldChg chg="add">
        <pc:chgData name="David Skoloudik" userId="618318d588bbe383" providerId="LiveId" clId="{3EC1EF17-519C-47D2-BFC7-E5711C26C297}" dt="2021-05-15T14:17:03.666" v="1215"/>
        <pc:sldMkLst>
          <pc:docMk/>
          <pc:sldMk cId="2300614834" sldId="322"/>
        </pc:sldMkLst>
      </pc:sldChg>
      <pc:sldChg chg="add del">
        <pc:chgData name="David Skoloudik" userId="618318d588bbe383" providerId="LiveId" clId="{3EC1EF17-519C-47D2-BFC7-E5711C26C297}" dt="2021-05-17T14:17:31.532" v="5185" actId="2696"/>
        <pc:sldMkLst>
          <pc:docMk/>
          <pc:sldMk cId="3381235041" sldId="325"/>
        </pc:sldMkLst>
      </pc:sldChg>
      <pc:sldChg chg="add">
        <pc:chgData name="David Skoloudik" userId="618318d588bbe383" providerId="LiveId" clId="{3EC1EF17-519C-47D2-BFC7-E5711C26C297}" dt="2021-05-15T14:17:03.666" v="1215"/>
        <pc:sldMkLst>
          <pc:docMk/>
          <pc:sldMk cId="1295428316" sldId="326"/>
        </pc:sldMkLst>
      </pc:sldChg>
      <pc:sldChg chg="add">
        <pc:chgData name="David Skoloudik" userId="618318d588bbe383" providerId="LiveId" clId="{3EC1EF17-519C-47D2-BFC7-E5711C26C297}" dt="2021-05-15T14:17:03.666" v="1215"/>
        <pc:sldMkLst>
          <pc:docMk/>
          <pc:sldMk cId="4014344529" sldId="335"/>
        </pc:sldMkLst>
      </pc:sldChg>
      <pc:sldChg chg="add">
        <pc:chgData name="David Skoloudik" userId="618318d588bbe383" providerId="LiveId" clId="{3EC1EF17-519C-47D2-BFC7-E5711C26C297}" dt="2021-05-15T14:17:03.666" v="1215"/>
        <pc:sldMkLst>
          <pc:docMk/>
          <pc:sldMk cId="3075309424" sldId="336"/>
        </pc:sldMkLst>
      </pc:sldChg>
      <pc:sldChg chg="add">
        <pc:chgData name="David Skoloudik" userId="618318d588bbe383" providerId="LiveId" clId="{3EC1EF17-519C-47D2-BFC7-E5711C26C297}" dt="2021-05-15T14:17:03.666" v="1215"/>
        <pc:sldMkLst>
          <pc:docMk/>
          <pc:sldMk cId="2577415759" sldId="337"/>
        </pc:sldMkLst>
      </pc:sldChg>
      <pc:sldChg chg="add">
        <pc:chgData name="David Skoloudik" userId="618318d588bbe383" providerId="LiveId" clId="{3EC1EF17-519C-47D2-BFC7-E5711C26C297}" dt="2021-05-15T14:17:03.666" v="1215"/>
        <pc:sldMkLst>
          <pc:docMk/>
          <pc:sldMk cId="1848252872" sldId="338"/>
        </pc:sldMkLst>
      </pc:sldChg>
      <pc:sldChg chg="add">
        <pc:chgData name="David Skoloudik" userId="618318d588bbe383" providerId="LiveId" clId="{3EC1EF17-519C-47D2-BFC7-E5711C26C297}" dt="2021-05-15T14:17:03.666" v="1215"/>
        <pc:sldMkLst>
          <pc:docMk/>
          <pc:sldMk cId="3826499116" sldId="339"/>
        </pc:sldMkLst>
      </pc:sldChg>
      <pc:sldChg chg="add">
        <pc:chgData name="David Skoloudik" userId="618318d588bbe383" providerId="LiveId" clId="{3EC1EF17-519C-47D2-BFC7-E5711C26C297}" dt="2021-05-15T14:17:03.666" v="1215"/>
        <pc:sldMkLst>
          <pc:docMk/>
          <pc:sldMk cId="795535515" sldId="340"/>
        </pc:sldMkLst>
      </pc:sldChg>
      <pc:sldChg chg="modSp add mod">
        <pc:chgData name="David Skoloudik" userId="618318d588bbe383" providerId="LiveId" clId="{3EC1EF17-519C-47D2-BFC7-E5711C26C297}" dt="2021-05-15T14:17:03.820" v="1217" actId="27636"/>
        <pc:sldMkLst>
          <pc:docMk/>
          <pc:sldMk cId="1857288654" sldId="341"/>
        </pc:sldMkLst>
        <pc:spChg chg="mod">
          <ac:chgData name="David Skoloudik" userId="618318d588bbe383" providerId="LiveId" clId="{3EC1EF17-519C-47D2-BFC7-E5711C26C297}" dt="2021-05-15T14:17:03.820" v="1217" actId="27636"/>
          <ac:spMkLst>
            <pc:docMk/>
            <pc:sldMk cId="1857288654" sldId="341"/>
            <ac:spMk id="3" creationId="{00000000-0000-0000-0000-000000000000}"/>
          </ac:spMkLst>
        </pc:spChg>
      </pc:sldChg>
      <pc:sldChg chg="add del">
        <pc:chgData name="David Skoloudik" userId="618318d588bbe383" providerId="LiveId" clId="{3EC1EF17-519C-47D2-BFC7-E5711C26C297}" dt="2021-05-17T17:19:12.891" v="9532" actId="2696"/>
        <pc:sldMkLst>
          <pc:docMk/>
          <pc:sldMk cId="419533670" sldId="342"/>
        </pc:sldMkLst>
      </pc:sldChg>
      <pc:sldChg chg="add del">
        <pc:chgData name="David Skoloudik" userId="618318d588bbe383" providerId="LiveId" clId="{3EC1EF17-519C-47D2-BFC7-E5711C26C297}" dt="2021-05-17T14:19:51.843" v="5228" actId="2696"/>
        <pc:sldMkLst>
          <pc:docMk/>
          <pc:sldMk cId="401689441" sldId="347"/>
        </pc:sldMkLst>
      </pc:sldChg>
      <pc:sldChg chg="add">
        <pc:chgData name="David Skoloudik" userId="618318d588bbe383" providerId="LiveId" clId="{3EC1EF17-519C-47D2-BFC7-E5711C26C297}" dt="2021-05-17T14:19:58.761" v="5229"/>
        <pc:sldMkLst>
          <pc:docMk/>
          <pc:sldMk cId="4197132926" sldId="347"/>
        </pc:sldMkLst>
      </pc:sldChg>
      <pc:sldChg chg="modSp add mod">
        <pc:chgData name="David Skoloudik" userId="618318d588bbe383" providerId="LiveId" clId="{3EC1EF17-519C-47D2-BFC7-E5711C26C297}" dt="2021-05-17T14:16:04.648" v="5178" actId="692"/>
        <pc:sldMkLst>
          <pc:docMk/>
          <pc:sldMk cId="711959239" sldId="349"/>
        </pc:sldMkLst>
        <pc:spChg chg="mod">
          <ac:chgData name="David Skoloudik" userId="618318d588bbe383" providerId="LiveId" clId="{3EC1EF17-519C-47D2-BFC7-E5711C26C297}" dt="2021-05-17T14:16:04.648" v="5178" actId="692"/>
          <ac:spMkLst>
            <pc:docMk/>
            <pc:sldMk cId="711959239" sldId="349"/>
            <ac:spMk id="6" creationId="{00000000-0000-0000-0000-000000000000}"/>
          </ac:spMkLst>
        </pc:spChg>
        <pc:spChg chg="mod">
          <ac:chgData name="David Skoloudik" userId="618318d588bbe383" providerId="LiveId" clId="{3EC1EF17-519C-47D2-BFC7-E5711C26C297}" dt="2021-05-17T14:15:30.800" v="5172" actId="1076"/>
          <ac:spMkLst>
            <pc:docMk/>
            <pc:sldMk cId="711959239" sldId="349"/>
            <ac:spMk id="57346" creationId="{00000000-0000-0000-0000-000000000000}"/>
          </ac:spMkLst>
        </pc:spChg>
        <pc:spChg chg="mod">
          <ac:chgData name="David Skoloudik" userId="618318d588bbe383" providerId="LiveId" clId="{3EC1EF17-519C-47D2-BFC7-E5711C26C297}" dt="2021-05-17T14:15:00.068" v="5163" actId="692"/>
          <ac:spMkLst>
            <pc:docMk/>
            <pc:sldMk cId="711959239" sldId="349"/>
            <ac:spMk id="57349" creationId="{00000000-0000-0000-0000-000000000000}"/>
          </ac:spMkLst>
        </pc:spChg>
      </pc:sldChg>
      <pc:sldChg chg="modSp add mod setBg">
        <pc:chgData name="David Skoloudik" userId="618318d588bbe383" providerId="LiveId" clId="{3EC1EF17-519C-47D2-BFC7-E5711C26C297}" dt="2021-05-17T14:15:55.948" v="5176" actId="692"/>
        <pc:sldMkLst>
          <pc:docMk/>
          <pc:sldMk cId="3045234251" sldId="350"/>
        </pc:sldMkLst>
        <pc:spChg chg="mod">
          <ac:chgData name="David Skoloudik" userId="618318d588bbe383" providerId="LiveId" clId="{3EC1EF17-519C-47D2-BFC7-E5711C26C297}" dt="2021-05-17T14:14:51.926" v="5162" actId="692"/>
          <ac:spMkLst>
            <pc:docMk/>
            <pc:sldMk cId="3045234251" sldId="350"/>
            <ac:spMk id="59397" creationId="{00000000-0000-0000-0000-000000000000}"/>
          </ac:spMkLst>
        </pc:spChg>
        <pc:spChg chg="mod">
          <ac:chgData name="David Skoloudik" userId="618318d588bbe383" providerId="LiveId" clId="{3EC1EF17-519C-47D2-BFC7-E5711C26C297}" dt="2021-05-17T14:15:55.948" v="5176" actId="692"/>
          <ac:spMkLst>
            <pc:docMk/>
            <pc:sldMk cId="3045234251" sldId="350"/>
            <ac:spMk id="59398" creationId="{00000000-0000-0000-0000-000000000000}"/>
          </ac:spMkLst>
        </pc:spChg>
      </pc:sldChg>
      <pc:sldChg chg="modSp add mod">
        <pc:chgData name="David Skoloudik" userId="618318d588bbe383" providerId="LiveId" clId="{3EC1EF17-519C-47D2-BFC7-E5711C26C297}" dt="2021-05-17T14:15:45.274" v="5174" actId="692"/>
        <pc:sldMkLst>
          <pc:docMk/>
          <pc:sldMk cId="3676871757" sldId="351"/>
        </pc:sldMkLst>
        <pc:spChg chg="mod">
          <ac:chgData name="David Skoloudik" userId="618318d588bbe383" providerId="LiveId" clId="{3EC1EF17-519C-47D2-BFC7-E5711C26C297}" dt="2021-05-17T14:14:37.998" v="5159" actId="692"/>
          <ac:spMkLst>
            <pc:docMk/>
            <pc:sldMk cId="3676871757" sldId="351"/>
            <ac:spMk id="61444" creationId="{00000000-0000-0000-0000-000000000000}"/>
          </ac:spMkLst>
        </pc:spChg>
        <pc:spChg chg="mod">
          <ac:chgData name="David Skoloudik" userId="618318d588bbe383" providerId="LiveId" clId="{3EC1EF17-519C-47D2-BFC7-E5711C26C297}" dt="2021-05-17T14:14:33.264" v="5158" actId="692"/>
          <ac:spMkLst>
            <pc:docMk/>
            <pc:sldMk cId="3676871757" sldId="351"/>
            <ac:spMk id="61445" creationId="{00000000-0000-0000-0000-000000000000}"/>
          </ac:spMkLst>
        </pc:spChg>
        <pc:spChg chg="mod">
          <ac:chgData name="David Skoloudik" userId="618318d588bbe383" providerId="LiveId" clId="{3EC1EF17-519C-47D2-BFC7-E5711C26C297}" dt="2021-05-17T14:15:45.274" v="5174" actId="692"/>
          <ac:spMkLst>
            <pc:docMk/>
            <pc:sldMk cId="3676871757" sldId="351"/>
            <ac:spMk id="61446" creationId="{00000000-0000-0000-0000-000000000000}"/>
          </ac:spMkLst>
        </pc:spChg>
      </pc:sldChg>
      <pc:sldChg chg="add">
        <pc:chgData name="David Skoloudik" userId="618318d588bbe383" providerId="LiveId" clId="{3EC1EF17-519C-47D2-BFC7-E5711C26C297}" dt="2021-05-15T14:17:03.666" v="1215"/>
        <pc:sldMkLst>
          <pc:docMk/>
          <pc:sldMk cId="4029517136" sldId="354"/>
        </pc:sldMkLst>
      </pc:sldChg>
      <pc:sldChg chg="add">
        <pc:chgData name="David Skoloudik" userId="618318d588bbe383" providerId="LiveId" clId="{3EC1EF17-519C-47D2-BFC7-E5711C26C297}" dt="2021-05-15T14:17:03.666" v="1215"/>
        <pc:sldMkLst>
          <pc:docMk/>
          <pc:sldMk cId="4069109779" sldId="355"/>
        </pc:sldMkLst>
      </pc:sldChg>
      <pc:sldChg chg="add">
        <pc:chgData name="David Skoloudik" userId="618318d588bbe383" providerId="LiveId" clId="{3EC1EF17-519C-47D2-BFC7-E5711C26C297}" dt="2021-05-15T14:17:03.666" v="1215"/>
        <pc:sldMkLst>
          <pc:docMk/>
          <pc:sldMk cId="3220016671" sldId="356"/>
        </pc:sldMkLst>
      </pc:sldChg>
      <pc:sldChg chg="add">
        <pc:chgData name="David Skoloudik" userId="618318d588bbe383" providerId="LiveId" clId="{3EC1EF17-519C-47D2-BFC7-E5711C26C297}" dt="2021-05-15T14:17:03.666" v="1215"/>
        <pc:sldMkLst>
          <pc:docMk/>
          <pc:sldMk cId="22860648" sldId="357"/>
        </pc:sldMkLst>
      </pc:sldChg>
      <pc:sldChg chg="add">
        <pc:chgData name="David Skoloudik" userId="618318d588bbe383" providerId="LiveId" clId="{3EC1EF17-519C-47D2-BFC7-E5711C26C297}" dt="2021-05-15T14:17:03.666" v="1215"/>
        <pc:sldMkLst>
          <pc:docMk/>
          <pc:sldMk cId="3391261589" sldId="358"/>
        </pc:sldMkLst>
      </pc:sldChg>
      <pc:sldChg chg="add">
        <pc:chgData name="David Skoloudik" userId="618318d588bbe383" providerId="LiveId" clId="{3EC1EF17-519C-47D2-BFC7-E5711C26C297}" dt="2021-05-15T14:17:03.666" v="1215"/>
        <pc:sldMkLst>
          <pc:docMk/>
          <pc:sldMk cId="470475203" sldId="359"/>
        </pc:sldMkLst>
      </pc:sldChg>
      <pc:sldChg chg="add del">
        <pc:chgData name="David Skoloudik" userId="618318d588bbe383" providerId="LiveId" clId="{3EC1EF17-519C-47D2-BFC7-E5711C26C297}" dt="2021-05-17T17:19:12.891" v="9532" actId="2696"/>
        <pc:sldMkLst>
          <pc:docMk/>
          <pc:sldMk cId="1845163082" sldId="360"/>
        </pc:sldMkLst>
      </pc:sldChg>
      <pc:sldChg chg="modSp add mod">
        <pc:chgData name="David Skoloudik" userId="618318d588bbe383" providerId="LiveId" clId="{3EC1EF17-519C-47D2-BFC7-E5711C26C297}" dt="2021-05-15T14:17:03.782" v="1216" actId="27636"/>
        <pc:sldMkLst>
          <pc:docMk/>
          <pc:sldMk cId="3669248529" sldId="367"/>
        </pc:sldMkLst>
        <pc:spChg chg="mod">
          <ac:chgData name="David Skoloudik" userId="618318d588bbe383" providerId="LiveId" clId="{3EC1EF17-519C-47D2-BFC7-E5711C26C297}" dt="2021-05-15T14:17:03.782" v="1216" actId="27636"/>
          <ac:spMkLst>
            <pc:docMk/>
            <pc:sldMk cId="3669248529" sldId="367"/>
            <ac:spMk id="3" creationId="{00000000-0000-0000-0000-000000000000}"/>
          </ac:spMkLst>
        </pc:spChg>
      </pc:sldChg>
      <pc:sldChg chg="add del ord">
        <pc:chgData name="David Skoloudik" userId="618318d588bbe383" providerId="LiveId" clId="{3EC1EF17-519C-47D2-BFC7-E5711C26C297}" dt="2021-05-17T17:19:12.891" v="9532" actId="2696"/>
        <pc:sldMkLst>
          <pc:docMk/>
          <pc:sldMk cId="3235919492" sldId="371"/>
        </pc:sldMkLst>
      </pc:sldChg>
      <pc:sldChg chg="add del ord">
        <pc:chgData name="David Skoloudik" userId="618318d588bbe383" providerId="LiveId" clId="{3EC1EF17-519C-47D2-BFC7-E5711C26C297}" dt="2021-05-17T17:19:12.891" v="9532" actId="2696"/>
        <pc:sldMkLst>
          <pc:docMk/>
          <pc:sldMk cId="3279312910" sldId="372"/>
        </pc:sldMkLst>
      </pc:sldChg>
      <pc:sldChg chg="add del ord">
        <pc:chgData name="David Skoloudik" userId="618318d588bbe383" providerId="LiveId" clId="{3EC1EF17-519C-47D2-BFC7-E5711C26C297}" dt="2021-05-17T17:19:12.891" v="9532" actId="2696"/>
        <pc:sldMkLst>
          <pc:docMk/>
          <pc:sldMk cId="445956004" sldId="373"/>
        </pc:sldMkLst>
      </pc:sldChg>
      <pc:sldChg chg="modSp add mod">
        <pc:chgData name="David Skoloudik" userId="618318d588bbe383" providerId="LiveId" clId="{3EC1EF17-519C-47D2-BFC7-E5711C26C297}" dt="2021-05-17T14:16:44.569" v="5181" actId="692"/>
        <pc:sldMkLst>
          <pc:docMk/>
          <pc:sldMk cId="2519687547" sldId="374"/>
        </pc:sldMkLst>
        <pc:spChg chg="mod">
          <ac:chgData name="David Skoloudik" userId="618318d588bbe383" providerId="LiveId" clId="{3EC1EF17-519C-47D2-BFC7-E5711C26C297}" dt="2021-05-17T14:16:44.569" v="5181" actId="692"/>
          <ac:spMkLst>
            <pc:docMk/>
            <pc:sldMk cId="2519687547" sldId="374"/>
            <ac:spMk id="99333" creationId="{00000000-0000-0000-0000-000000000000}"/>
          </ac:spMkLst>
        </pc:spChg>
        <pc:spChg chg="mod">
          <ac:chgData name="David Skoloudik" userId="618318d588bbe383" providerId="LiveId" clId="{3EC1EF17-519C-47D2-BFC7-E5711C26C297}" dt="2021-05-17T14:16:39.472" v="5180" actId="692"/>
          <ac:spMkLst>
            <pc:docMk/>
            <pc:sldMk cId="2519687547" sldId="374"/>
            <ac:spMk id="99334" creationId="{00000000-0000-0000-0000-000000000000}"/>
          </ac:spMkLst>
        </pc:spChg>
      </pc:sldChg>
      <pc:sldChg chg="modSp add mod">
        <pc:chgData name="David Skoloudik" userId="618318d588bbe383" providerId="LiveId" clId="{3EC1EF17-519C-47D2-BFC7-E5711C26C297}" dt="2021-05-17T14:16:56.929" v="5184" actId="692"/>
        <pc:sldMkLst>
          <pc:docMk/>
          <pc:sldMk cId="1974684271" sldId="375"/>
        </pc:sldMkLst>
        <pc:spChg chg="mod">
          <ac:chgData name="David Skoloudik" userId="618318d588bbe383" providerId="LiveId" clId="{3EC1EF17-519C-47D2-BFC7-E5711C26C297}" dt="2021-05-17T14:16:56.929" v="5184" actId="692"/>
          <ac:spMkLst>
            <pc:docMk/>
            <pc:sldMk cId="1974684271" sldId="375"/>
            <ac:spMk id="100357" creationId="{00000000-0000-0000-0000-000000000000}"/>
          </ac:spMkLst>
        </pc:spChg>
        <pc:spChg chg="mod">
          <ac:chgData name="David Skoloudik" userId="618318d588bbe383" providerId="LiveId" clId="{3EC1EF17-519C-47D2-BFC7-E5711C26C297}" dt="2021-05-17T14:16:52.836" v="5183" actId="692"/>
          <ac:spMkLst>
            <pc:docMk/>
            <pc:sldMk cId="1974684271" sldId="375"/>
            <ac:spMk id="100358" creationId="{00000000-0000-0000-0000-000000000000}"/>
          </ac:spMkLst>
        </pc:spChg>
      </pc:sldChg>
      <pc:sldChg chg="add ord">
        <pc:chgData name="David Skoloudik" userId="618318d588bbe383" providerId="LiveId" clId="{3EC1EF17-519C-47D2-BFC7-E5711C26C297}" dt="2021-05-17T14:18:15.080" v="5187"/>
        <pc:sldMkLst>
          <pc:docMk/>
          <pc:sldMk cId="671444978" sldId="376"/>
        </pc:sldMkLst>
      </pc:sldChg>
      <pc:sldChg chg="add ord">
        <pc:chgData name="David Skoloudik" userId="618318d588bbe383" providerId="LiveId" clId="{3EC1EF17-519C-47D2-BFC7-E5711C26C297}" dt="2021-05-17T14:18:15.080" v="5187"/>
        <pc:sldMkLst>
          <pc:docMk/>
          <pc:sldMk cId="2493686257" sldId="377"/>
        </pc:sldMkLst>
      </pc:sldChg>
      <pc:sldChg chg="add ord">
        <pc:chgData name="David Skoloudik" userId="618318d588bbe383" providerId="LiveId" clId="{3EC1EF17-519C-47D2-BFC7-E5711C26C297}" dt="2021-05-17T14:18:15.080" v="5187"/>
        <pc:sldMkLst>
          <pc:docMk/>
          <pc:sldMk cId="2363412898" sldId="378"/>
        </pc:sldMkLst>
      </pc:sldChg>
      <pc:sldChg chg="modSp add mod ord">
        <pc:chgData name="David Skoloudik" userId="618318d588bbe383" providerId="LiveId" clId="{3EC1EF17-519C-47D2-BFC7-E5711C26C297}" dt="2021-05-17T14:19:02.223" v="5222" actId="20577"/>
        <pc:sldMkLst>
          <pc:docMk/>
          <pc:sldMk cId="1126443649" sldId="379"/>
        </pc:sldMkLst>
        <pc:spChg chg="mod">
          <ac:chgData name="David Skoloudik" userId="618318d588bbe383" providerId="LiveId" clId="{3EC1EF17-519C-47D2-BFC7-E5711C26C297}" dt="2021-05-17T14:18:48.366" v="5216"/>
          <ac:spMkLst>
            <pc:docMk/>
            <pc:sldMk cId="1126443649" sldId="379"/>
            <ac:spMk id="2" creationId="{00000000-0000-0000-0000-000000000000}"/>
          </ac:spMkLst>
        </pc:spChg>
        <pc:spChg chg="mod">
          <ac:chgData name="David Skoloudik" userId="618318d588bbe383" providerId="LiveId" clId="{3EC1EF17-519C-47D2-BFC7-E5711C26C297}" dt="2021-05-17T14:19:02.223" v="5222" actId="20577"/>
          <ac:spMkLst>
            <pc:docMk/>
            <pc:sldMk cId="1126443649" sldId="379"/>
            <ac:spMk id="3" creationId="{00000000-0000-0000-0000-000000000000}"/>
          </ac:spMkLst>
        </pc:spChg>
      </pc:sldChg>
      <pc:sldChg chg="add ord">
        <pc:chgData name="David Skoloudik" userId="618318d588bbe383" providerId="LiveId" clId="{3EC1EF17-519C-47D2-BFC7-E5711C26C297}" dt="2021-05-17T14:18:15.080" v="5187"/>
        <pc:sldMkLst>
          <pc:docMk/>
          <pc:sldMk cId="2827157683" sldId="381"/>
        </pc:sldMkLst>
      </pc:sldChg>
      <pc:sldChg chg="add del">
        <pc:chgData name="David Skoloudik" userId="618318d588bbe383" providerId="LiveId" clId="{3EC1EF17-519C-47D2-BFC7-E5711C26C297}" dt="2021-05-17T17:19:12.891" v="9532" actId="2696"/>
        <pc:sldMkLst>
          <pc:docMk/>
          <pc:sldMk cId="997815602" sldId="382"/>
        </pc:sldMkLst>
      </pc:sldChg>
      <pc:sldChg chg="add del">
        <pc:chgData name="David Skoloudik" userId="618318d588bbe383" providerId="LiveId" clId="{3EC1EF17-519C-47D2-BFC7-E5711C26C297}" dt="2021-05-17T17:19:12.891" v="9532" actId="2696"/>
        <pc:sldMkLst>
          <pc:docMk/>
          <pc:sldMk cId="2473467451" sldId="383"/>
        </pc:sldMkLst>
      </pc:sldChg>
      <pc:sldChg chg="add del">
        <pc:chgData name="David Skoloudik" userId="618318d588bbe383" providerId="LiveId" clId="{3EC1EF17-519C-47D2-BFC7-E5711C26C297}" dt="2021-05-17T17:19:12.891" v="9532" actId="2696"/>
        <pc:sldMkLst>
          <pc:docMk/>
          <pc:sldMk cId="184425107" sldId="384"/>
        </pc:sldMkLst>
      </pc:sldChg>
      <pc:sldChg chg="add del">
        <pc:chgData name="David Skoloudik" userId="618318d588bbe383" providerId="LiveId" clId="{3EC1EF17-519C-47D2-BFC7-E5711C26C297}" dt="2021-05-17T17:19:12.891" v="9532" actId="2696"/>
        <pc:sldMkLst>
          <pc:docMk/>
          <pc:sldMk cId="1261423271" sldId="385"/>
        </pc:sldMkLst>
      </pc:sldChg>
      <pc:sldChg chg="add del">
        <pc:chgData name="David Skoloudik" userId="618318d588bbe383" providerId="LiveId" clId="{3EC1EF17-519C-47D2-BFC7-E5711C26C297}" dt="2021-05-17T17:19:12.891" v="9532" actId="2696"/>
        <pc:sldMkLst>
          <pc:docMk/>
          <pc:sldMk cId="2031162893" sldId="386"/>
        </pc:sldMkLst>
      </pc:sldChg>
      <pc:sldChg chg="add del">
        <pc:chgData name="David Skoloudik" userId="618318d588bbe383" providerId="LiveId" clId="{3EC1EF17-519C-47D2-BFC7-E5711C26C297}" dt="2021-05-17T17:19:12.891" v="9532" actId="2696"/>
        <pc:sldMkLst>
          <pc:docMk/>
          <pc:sldMk cId="620207827" sldId="387"/>
        </pc:sldMkLst>
      </pc:sldChg>
      <pc:sldChg chg="add del">
        <pc:chgData name="David Skoloudik" userId="618318d588bbe383" providerId="LiveId" clId="{3EC1EF17-519C-47D2-BFC7-E5711C26C297}" dt="2021-05-17T17:19:12.891" v="9532" actId="2696"/>
        <pc:sldMkLst>
          <pc:docMk/>
          <pc:sldMk cId="372794142" sldId="388"/>
        </pc:sldMkLst>
      </pc:sldChg>
      <pc:sldChg chg="add del">
        <pc:chgData name="David Skoloudik" userId="618318d588bbe383" providerId="LiveId" clId="{3EC1EF17-519C-47D2-BFC7-E5711C26C297}" dt="2021-05-17T17:19:12.891" v="9532" actId="2696"/>
        <pc:sldMkLst>
          <pc:docMk/>
          <pc:sldMk cId="2467062844" sldId="389"/>
        </pc:sldMkLst>
      </pc:sldChg>
      <pc:sldChg chg="add del">
        <pc:chgData name="David Skoloudik" userId="618318d588bbe383" providerId="LiveId" clId="{3EC1EF17-519C-47D2-BFC7-E5711C26C297}" dt="2021-05-17T17:19:12.891" v="9532" actId="2696"/>
        <pc:sldMkLst>
          <pc:docMk/>
          <pc:sldMk cId="3759438664" sldId="390"/>
        </pc:sldMkLst>
      </pc:sldChg>
      <pc:sldChg chg="add del">
        <pc:chgData name="David Skoloudik" userId="618318d588bbe383" providerId="LiveId" clId="{3EC1EF17-519C-47D2-BFC7-E5711C26C297}" dt="2021-05-17T17:19:12.891" v="9532" actId="2696"/>
        <pc:sldMkLst>
          <pc:docMk/>
          <pc:sldMk cId="2225322797" sldId="391"/>
        </pc:sldMkLst>
      </pc:sldChg>
      <pc:sldChg chg="add del">
        <pc:chgData name="David Skoloudik" userId="618318d588bbe383" providerId="LiveId" clId="{3EC1EF17-519C-47D2-BFC7-E5711C26C297}" dt="2021-05-17T17:19:12.891" v="9532" actId="2696"/>
        <pc:sldMkLst>
          <pc:docMk/>
          <pc:sldMk cId="3568939833" sldId="392"/>
        </pc:sldMkLst>
      </pc:sldChg>
      <pc:sldChg chg="addSp delSp modSp new mod">
        <pc:chgData name="David Skoloudik" userId="618318d588bbe383" providerId="LiveId" clId="{3EC1EF17-519C-47D2-BFC7-E5711C26C297}" dt="2021-05-17T17:12:48.555" v="9479" actId="20577"/>
        <pc:sldMkLst>
          <pc:docMk/>
          <pc:sldMk cId="868883658" sldId="393"/>
        </pc:sldMkLst>
        <pc:spChg chg="mod">
          <ac:chgData name="David Skoloudik" userId="618318d588bbe383" providerId="LiveId" clId="{3EC1EF17-519C-47D2-BFC7-E5711C26C297}" dt="2021-05-17T08:11:19.692" v="1358" actId="114"/>
          <ac:spMkLst>
            <pc:docMk/>
            <pc:sldMk cId="868883658" sldId="393"/>
            <ac:spMk id="2" creationId="{25AFC2C3-D975-4086-81ED-3548B11602BA}"/>
          </ac:spMkLst>
        </pc:spChg>
        <pc:spChg chg="mod">
          <ac:chgData name="David Skoloudik" userId="618318d588bbe383" providerId="LiveId" clId="{3EC1EF17-519C-47D2-BFC7-E5711C26C297}" dt="2021-05-17T14:38:39.824" v="6284" actId="20577"/>
          <ac:spMkLst>
            <pc:docMk/>
            <pc:sldMk cId="868883658" sldId="393"/>
            <ac:spMk id="3" creationId="{AC6A7991-5710-4B21-9401-8313ABAA7488}"/>
          </ac:spMkLst>
        </pc:spChg>
        <pc:spChg chg="add del">
          <ac:chgData name="David Skoloudik" userId="618318d588bbe383" providerId="LiveId" clId="{3EC1EF17-519C-47D2-BFC7-E5711C26C297}" dt="2021-05-17T08:11:29.533" v="1360" actId="22"/>
          <ac:spMkLst>
            <pc:docMk/>
            <pc:sldMk cId="868883658" sldId="393"/>
            <ac:spMk id="5" creationId="{5CA67F5D-623D-45F1-AE0B-688F5993B08A}"/>
          </ac:spMkLst>
        </pc:spChg>
        <pc:spChg chg="add mod">
          <ac:chgData name="David Skoloudik" userId="618318d588bbe383" providerId="LiveId" clId="{3EC1EF17-519C-47D2-BFC7-E5711C26C297}" dt="2021-05-17T17:12:48.555" v="9479" actId="20577"/>
          <ac:spMkLst>
            <pc:docMk/>
            <pc:sldMk cId="868883658" sldId="393"/>
            <ac:spMk id="6" creationId="{3A6C68E9-A050-4AD4-A2FC-543D51B0A14C}"/>
          </ac:spMkLst>
        </pc:spChg>
      </pc:sldChg>
      <pc:sldChg chg="addSp modSp new mod">
        <pc:chgData name="David Skoloudik" userId="618318d588bbe383" providerId="LiveId" clId="{3EC1EF17-519C-47D2-BFC7-E5711C26C297}" dt="2021-05-17T14:46:34.780" v="6492" actId="20577"/>
        <pc:sldMkLst>
          <pc:docMk/>
          <pc:sldMk cId="1607586916" sldId="394"/>
        </pc:sldMkLst>
        <pc:spChg chg="mod">
          <ac:chgData name="David Skoloudik" userId="618318d588bbe383" providerId="LiveId" clId="{3EC1EF17-519C-47D2-BFC7-E5711C26C297}" dt="2021-05-17T08:12:07.883" v="1398" actId="114"/>
          <ac:spMkLst>
            <pc:docMk/>
            <pc:sldMk cId="1607586916" sldId="394"/>
            <ac:spMk id="2" creationId="{3D8573A4-3ED4-422C-A123-7B9959727308}"/>
          </ac:spMkLst>
        </pc:spChg>
        <pc:spChg chg="mod">
          <ac:chgData name="David Skoloudik" userId="618318d588bbe383" providerId="LiveId" clId="{3EC1EF17-519C-47D2-BFC7-E5711C26C297}" dt="2021-05-17T14:46:34.780" v="6492" actId="20577"/>
          <ac:spMkLst>
            <pc:docMk/>
            <pc:sldMk cId="1607586916" sldId="394"/>
            <ac:spMk id="3" creationId="{12E5698E-E742-44F8-8C23-123209C91EF2}"/>
          </ac:spMkLst>
        </pc:spChg>
        <pc:spChg chg="add mod">
          <ac:chgData name="David Skoloudik" userId="618318d588bbe383" providerId="LiveId" clId="{3EC1EF17-519C-47D2-BFC7-E5711C26C297}" dt="2021-05-17T14:46:27.229" v="6490" actId="20577"/>
          <ac:spMkLst>
            <pc:docMk/>
            <pc:sldMk cId="1607586916" sldId="394"/>
            <ac:spMk id="4" creationId="{57DDF840-A02B-4AA6-9C1C-5A0A8D260FF3}"/>
          </ac:spMkLst>
        </pc:spChg>
      </pc:sldChg>
      <pc:sldChg chg="addSp modSp new mod">
        <pc:chgData name="David Skoloudik" userId="618318d588bbe383" providerId="LiveId" clId="{3EC1EF17-519C-47D2-BFC7-E5711C26C297}" dt="2021-05-17T14:56:45.043" v="6830" actId="20577"/>
        <pc:sldMkLst>
          <pc:docMk/>
          <pc:sldMk cId="2298080897" sldId="395"/>
        </pc:sldMkLst>
        <pc:spChg chg="mod">
          <ac:chgData name="David Skoloudik" userId="618318d588bbe383" providerId="LiveId" clId="{3EC1EF17-519C-47D2-BFC7-E5711C26C297}" dt="2021-05-17T08:12:29.779" v="1437" actId="20577"/>
          <ac:spMkLst>
            <pc:docMk/>
            <pc:sldMk cId="2298080897" sldId="395"/>
            <ac:spMk id="2" creationId="{769E311B-2566-45D4-BE18-AD2B2B22B530}"/>
          </ac:spMkLst>
        </pc:spChg>
        <pc:spChg chg="mod">
          <ac:chgData name="David Skoloudik" userId="618318d588bbe383" providerId="LiveId" clId="{3EC1EF17-519C-47D2-BFC7-E5711C26C297}" dt="2021-05-17T14:56:45.043" v="6830" actId="20577"/>
          <ac:spMkLst>
            <pc:docMk/>
            <pc:sldMk cId="2298080897" sldId="395"/>
            <ac:spMk id="3" creationId="{188952BD-AF5B-4E10-AC65-9776E47D53A4}"/>
          </ac:spMkLst>
        </pc:spChg>
        <pc:spChg chg="add mod">
          <ac:chgData name="David Skoloudik" userId="618318d588bbe383" providerId="LiveId" clId="{3EC1EF17-519C-47D2-BFC7-E5711C26C297}" dt="2021-05-17T14:55:19.428" v="6768" actId="14100"/>
          <ac:spMkLst>
            <pc:docMk/>
            <pc:sldMk cId="2298080897" sldId="395"/>
            <ac:spMk id="4" creationId="{5A185A76-95DD-4179-A587-FF1F03E0FD28}"/>
          </ac:spMkLst>
        </pc:spChg>
      </pc:sldChg>
      <pc:sldChg chg="addSp modSp new mod">
        <pc:chgData name="David Skoloudik" userId="618318d588bbe383" providerId="LiveId" clId="{3EC1EF17-519C-47D2-BFC7-E5711C26C297}" dt="2021-05-17T16:06:44.742" v="8095" actId="20577"/>
        <pc:sldMkLst>
          <pc:docMk/>
          <pc:sldMk cId="2910591837" sldId="396"/>
        </pc:sldMkLst>
        <pc:spChg chg="mod">
          <ac:chgData name="David Skoloudik" userId="618318d588bbe383" providerId="LiveId" clId="{3EC1EF17-519C-47D2-BFC7-E5711C26C297}" dt="2021-05-17T08:17:23.875" v="1583" actId="114"/>
          <ac:spMkLst>
            <pc:docMk/>
            <pc:sldMk cId="2910591837" sldId="396"/>
            <ac:spMk id="2" creationId="{F4BAC72C-A54B-4FE5-BEBA-E0E4ADC23504}"/>
          </ac:spMkLst>
        </pc:spChg>
        <pc:spChg chg="mod">
          <ac:chgData name="David Skoloudik" userId="618318d588bbe383" providerId="LiveId" clId="{3EC1EF17-519C-47D2-BFC7-E5711C26C297}" dt="2021-05-17T15:56:27.838" v="7775" actId="20577"/>
          <ac:spMkLst>
            <pc:docMk/>
            <pc:sldMk cId="2910591837" sldId="396"/>
            <ac:spMk id="3" creationId="{E366EAAA-5E6B-41CF-AE53-A751A8E6C99B}"/>
          </ac:spMkLst>
        </pc:spChg>
        <pc:spChg chg="add mod">
          <ac:chgData name="David Skoloudik" userId="618318d588bbe383" providerId="LiveId" clId="{3EC1EF17-519C-47D2-BFC7-E5711C26C297}" dt="2021-05-17T16:06:44.742" v="8095" actId="20577"/>
          <ac:spMkLst>
            <pc:docMk/>
            <pc:sldMk cId="2910591837" sldId="396"/>
            <ac:spMk id="4" creationId="{C3D781BD-7945-42F8-8FE9-4308B06A5FD4}"/>
          </ac:spMkLst>
        </pc:spChg>
      </pc:sldChg>
      <pc:sldChg chg="addSp modSp new mod">
        <pc:chgData name="David Skoloudik" userId="618318d588bbe383" providerId="LiveId" clId="{3EC1EF17-519C-47D2-BFC7-E5711C26C297}" dt="2021-05-17T15:45:55.726" v="7439"/>
        <pc:sldMkLst>
          <pc:docMk/>
          <pc:sldMk cId="3807254294" sldId="397"/>
        </pc:sldMkLst>
        <pc:spChg chg="mod">
          <ac:chgData name="David Skoloudik" userId="618318d588bbe383" providerId="LiveId" clId="{3EC1EF17-519C-47D2-BFC7-E5711C26C297}" dt="2021-05-17T08:16:32.531" v="1535" actId="114"/>
          <ac:spMkLst>
            <pc:docMk/>
            <pc:sldMk cId="3807254294" sldId="397"/>
            <ac:spMk id="2" creationId="{E670D60D-7348-4A63-8C2D-43E87D3277F1}"/>
          </ac:spMkLst>
        </pc:spChg>
        <pc:spChg chg="mod">
          <ac:chgData name="David Skoloudik" userId="618318d588bbe383" providerId="LiveId" clId="{3EC1EF17-519C-47D2-BFC7-E5711C26C297}" dt="2021-05-17T15:45:55.726" v="7439"/>
          <ac:spMkLst>
            <pc:docMk/>
            <pc:sldMk cId="3807254294" sldId="397"/>
            <ac:spMk id="3" creationId="{B46D855A-7AB5-40F9-A795-864C884F3801}"/>
          </ac:spMkLst>
        </pc:spChg>
        <pc:spChg chg="add mod">
          <ac:chgData name="David Skoloudik" userId="618318d588bbe383" providerId="LiveId" clId="{3EC1EF17-519C-47D2-BFC7-E5711C26C297}" dt="2021-05-17T15:39:30.552" v="7258" actId="20577"/>
          <ac:spMkLst>
            <pc:docMk/>
            <pc:sldMk cId="3807254294" sldId="397"/>
            <ac:spMk id="4" creationId="{F6085BDD-C06F-4EFD-BCDF-FB7C7AD21EAE}"/>
          </ac:spMkLst>
        </pc:spChg>
      </pc:sldChg>
      <pc:sldChg chg="addSp modSp new mod">
        <pc:chgData name="David Skoloudik" userId="618318d588bbe383" providerId="LiveId" clId="{3EC1EF17-519C-47D2-BFC7-E5711C26C297}" dt="2021-05-17T15:36:34.689" v="7228" actId="20577"/>
        <pc:sldMkLst>
          <pc:docMk/>
          <pc:sldMk cId="3919151671" sldId="398"/>
        </pc:sldMkLst>
        <pc:spChg chg="mod">
          <ac:chgData name="David Skoloudik" userId="618318d588bbe383" providerId="LiveId" clId="{3EC1EF17-519C-47D2-BFC7-E5711C26C297}" dt="2021-05-17T08:13:44.868" v="1505" actId="114"/>
          <ac:spMkLst>
            <pc:docMk/>
            <pc:sldMk cId="3919151671" sldId="398"/>
            <ac:spMk id="2" creationId="{D872E119-8F86-4173-83ED-9EA01CA36C21}"/>
          </ac:spMkLst>
        </pc:spChg>
        <pc:spChg chg="mod">
          <ac:chgData name="David Skoloudik" userId="618318d588bbe383" providerId="LiveId" clId="{3EC1EF17-519C-47D2-BFC7-E5711C26C297}" dt="2021-05-17T15:35:10.195" v="7205" actId="20577"/>
          <ac:spMkLst>
            <pc:docMk/>
            <pc:sldMk cId="3919151671" sldId="398"/>
            <ac:spMk id="3" creationId="{E921A180-76FD-4019-B1CE-7CFABB71373F}"/>
          </ac:spMkLst>
        </pc:spChg>
        <pc:spChg chg="add mod">
          <ac:chgData name="David Skoloudik" userId="618318d588bbe383" providerId="LiveId" clId="{3EC1EF17-519C-47D2-BFC7-E5711C26C297}" dt="2021-05-17T15:36:34.689" v="7228" actId="20577"/>
          <ac:spMkLst>
            <pc:docMk/>
            <pc:sldMk cId="3919151671" sldId="398"/>
            <ac:spMk id="4" creationId="{3D0518D1-301B-4C8F-9B03-DF33497DE338}"/>
          </ac:spMkLst>
        </pc:spChg>
      </pc:sldChg>
      <pc:sldChg chg="addSp modSp new mod">
        <pc:chgData name="David Skoloudik" userId="618318d588bbe383" providerId="LiveId" clId="{3EC1EF17-519C-47D2-BFC7-E5711C26C297}" dt="2021-05-17T15:56:45.714" v="7777" actId="20577"/>
        <pc:sldMkLst>
          <pc:docMk/>
          <pc:sldMk cId="2024234092" sldId="399"/>
        </pc:sldMkLst>
        <pc:spChg chg="mod">
          <ac:chgData name="David Skoloudik" userId="618318d588bbe383" providerId="LiveId" clId="{3EC1EF17-519C-47D2-BFC7-E5711C26C297}" dt="2021-05-17T08:13:11.642" v="1464" actId="114"/>
          <ac:spMkLst>
            <pc:docMk/>
            <pc:sldMk cId="2024234092" sldId="399"/>
            <ac:spMk id="2" creationId="{99C8A0B6-4CA2-47B6-9BE4-FF6A63DD8BA7}"/>
          </ac:spMkLst>
        </pc:spChg>
        <pc:spChg chg="mod">
          <ac:chgData name="David Skoloudik" userId="618318d588bbe383" providerId="LiveId" clId="{3EC1EF17-519C-47D2-BFC7-E5711C26C297}" dt="2021-05-17T15:56:45.714" v="7777" actId="20577"/>
          <ac:spMkLst>
            <pc:docMk/>
            <pc:sldMk cId="2024234092" sldId="399"/>
            <ac:spMk id="3" creationId="{A7E741B1-12B3-4BFD-AC60-532F2D6251B2}"/>
          </ac:spMkLst>
        </pc:spChg>
        <pc:spChg chg="add mod">
          <ac:chgData name="David Skoloudik" userId="618318d588bbe383" providerId="LiveId" clId="{3EC1EF17-519C-47D2-BFC7-E5711C26C297}" dt="2021-05-17T15:29:15.213" v="6966" actId="20577"/>
          <ac:spMkLst>
            <pc:docMk/>
            <pc:sldMk cId="2024234092" sldId="399"/>
            <ac:spMk id="4" creationId="{26D2A0B0-AEC0-48A1-B454-15BFF258DCA2}"/>
          </ac:spMkLst>
        </pc:spChg>
      </pc:sldChg>
      <pc:sldChg chg="addSp modSp new mod">
        <pc:chgData name="David Skoloudik" userId="618318d588bbe383" providerId="LiveId" clId="{3EC1EF17-519C-47D2-BFC7-E5711C26C297}" dt="2021-05-17T15:56:41.356" v="7776" actId="20577"/>
        <pc:sldMkLst>
          <pc:docMk/>
          <pc:sldMk cId="101576731" sldId="400"/>
        </pc:sldMkLst>
        <pc:spChg chg="mod">
          <ac:chgData name="David Skoloudik" userId="618318d588bbe383" providerId="LiveId" clId="{3EC1EF17-519C-47D2-BFC7-E5711C26C297}" dt="2021-05-17T15:32:22.397" v="7116" actId="114"/>
          <ac:spMkLst>
            <pc:docMk/>
            <pc:sldMk cId="101576731" sldId="400"/>
            <ac:spMk id="2" creationId="{25FEEF33-93CB-49BC-9CDD-64DB0B579D0A}"/>
          </ac:spMkLst>
        </pc:spChg>
        <pc:spChg chg="mod">
          <ac:chgData name="David Skoloudik" userId="618318d588bbe383" providerId="LiveId" clId="{3EC1EF17-519C-47D2-BFC7-E5711C26C297}" dt="2021-05-17T15:56:41.356" v="7776" actId="20577"/>
          <ac:spMkLst>
            <pc:docMk/>
            <pc:sldMk cId="101576731" sldId="400"/>
            <ac:spMk id="3" creationId="{C5A5FFC7-6136-4169-8F4F-650B032E07CD}"/>
          </ac:spMkLst>
        </pc:spChg>
        <pc:spChg chg="add mod">
          <ac:chgData name="David Skoloudik" userId="618318d588bbe383" providerId="LiveId" clId="{3EC1EF17-519C-47D2-BFC7-E5711C26C297}" dt="2021-05-17T14:29:33.778" v="5611"/>
          <ac:spMkLst>
            <pc:docMk/>
            <pc:sldMk cId="101576731" sldId="400"/>
            <ac:spMk id="4" creationId="{C1A0C33E-2EF1-4D81-8C02-0E466644F755}"/>
          </ac:spMkLst>
        </pc:spChg>
      </pc:sldChg>
      <pc:sldChg chg="addSp delSp modSp new mod">
        <pc:chgData name="David Skoloudik" userId="618318d588bbe383" providerId="LiveId" clId="{3EC1EF17-519C-47D2-BFC7-E5711C26C297}" dt="2021-05-17T16:22:22.217" v="8515" actId="20577"/>
        <pc:sldMkLst>
          <pc:docMk/>
          <pc:sldMk cId="1341684010" sldId="401"/>
        </pc:sldMkLst>
        <pc:spChg chg="mod">
          <ac:chgData name="David Skoloudik" userId="618318d588bbe383" providerId="LiveId" clId="{3EC1EF17-519C-47D2-BFC7-E5711C26C297}" dt="2021-05-17T08:18:10.997" v="1626" actId="114"/>
          <ac:spMkLst>
            <pc:docMk/>
            <pc:sldMk cId="1341684010" sldId="401"/>
            <ac:spMk id="2" creationId="{A673B69B-A607-42FE-B119-64045B3EA6D9}"/>
          </ac:spMkLst>
        </pc:spChg>
        <pc:spChg chg="mod">
          <ac:chgData name="David Skoloudik" userId="618318d588bbe383" providerId="LiveId" clId="{3EC1EF17-519C-47D2-BFC7-E5711C26C297}" dt="2021-05-17T16:20:37.020" v="8456" actId="20577"/>
          <ac:spMkLst>
            <pc:docMk/>
            <pc:sldMk cId="1341684010" sldId="401"/>
            <ac:spMk id="3" creationId="{165137D6-BE97-47F4-BF0D-952FF1DC4DD7}"/>
          </ac:spMkLst>
        </pc:spChg>
        <pc:spChg chg="add mod">
          <ac:chgData name="David Skoloudik" userId="618318d588bbe383" providerId="LiveId" clId="{3EC1EF17-519C-47D2-BFC7-E5711C26C297}" dt="2021-05-17T16:22:22.217" v="8515" actId="20577"/>
          <ac:spMkLst>
            <pc:docMk/>
            <pc:sldMk cId="1341684010" sldId="401"/>
            <ac:spMk id="4" creationId="{75C43C14-E4D7-4580-9C08-5563D5A7BFD4}"/>
          </ac:spMkLst>
        </pc:spChg>
        <pc:spChg chg="add del">
          <ac:chgData name="David Skoloudik" userId="618318d588bbe383" providerId="LiveId" clId="{3EC1EF17-519C-47D2-BFC7-E5711C26C297}" dt="2021-05-17T16:21:54.785" v="8492"/>
          <ac:spMkLst>
            <pc:docMk/>
            <pc:sldMk cId="1341684010" sldId="401"/>
            <ac:spMk id="5" creationId="{117E4AA0-BD29-4261-BA84-9315C1E52B85}"/>
          </ac:spMkLst>
        </pc:spChg>
        <pc:spChg chg="add del">
          <ac:chgData name="David Skoloudik" userId="618318d588bbe383" providerId="LiveId" clId="{3EC1EF17-519C-47D2-BFC7-E5711C26C297}" dt="2021-05-17T16:22:05.328" v="8495"/>
          <ac:spMkLst>
            <pc:docMk/>
            <pc:sldMk cId="1341684010" sldId="401"/>
            <ac:spMk id="7" creationId="{8C980A7A-7BDB-40E6-AA73-1C7A70A3540E}"/>
          </ac:spMkLst>
        </pc:spChg>
        <pc:graphicFrameChg chg="add del mod">
          <ac:chgData name="David Skoloudik" userId="618318d588bbe383" providerId="LiveId" clId="{3EC1EF17-519C-47D2-BFC7-E5711C26C297}" dt="2021-05-17T16:21:54.785" v="8492"/>
          <ac:graphicFrameMkLst>
            <pc:docMk/>
            <pc:sldMk cId="1341684010" sldId="401"/>
            <ac:graphicFrameMk id="6" creationId="{EE138B6A-B853-4F27-B600-C01D8ABD6DD3}"/>
          </ac:graphicFrameMkLst>
        </pc:graphicFrameChg>
        <pc:graphicFrameChg chg="add del mod">
          <ac:chgData name="David Skoloudik" userId="618318d588bbe383" providerId="LiveId" clId="{3EC1EF17-519C-47D2-BFC7-E5711C26C297}" dt="2021-05-17T16:22:05.328" v="8495"/>
          <ac:graphicFrameMkLst>
            <pc:docMk/>
            <pc:sldMk cId="1341684010" sldId="401"/>
            <ac:graphicFrameMk id="8" creationId="{8900B716-8DDA-4BE1-B72D-39DBE95632D8}"/>
          </ac:graphicFrameMkLst>
        </pc:graphicFrameChg>
        <pc:picChg chg="add del">
          <ac:chgData name="David Skoloudik" userId="618318d588bbe383" providerId="LiveId" clId="{3EC1EF17-519C-47D2-BFC7-E5711C26C297}" dt="2021-05-17T16:21:54.785" v="8492"/>
          <ac:picMkLst>
            <pc:docMk/>
            <pc:sldMk cId="1341684010" sldId="401"/>
            <ac:picMk id="1026" creationId="{4F88737D-61E9-47AA-811B-C6092BA3289B}"/>
          </ac:picMkLst>
        </pc:picChg>
        <pc:picChg chg="add del">
          <ac:chgData name="David Skoloudik" userId="618318d588bbe383" providerId="LiveId" clId="{3EC1EF17-519C-47D2-BFC7-E5711C26C297}" dt="2021-05-17T16:22:05.328" v="8495"/>
          <ac:picMkLst>
            <pc:docMk/>
            <pc:sldMk cId="1341684010" sldId="401"/>
            <ac:picMk id="1029" creationId="{3344198B-025B-4F8E-A8B5-FBAAC227E33A}"/>
          </ac:picMkLst>
        </pc:picChg>
      </pc:sldChg>
      <pc:sldChg chg="addSp modSp new mod">
        <pc:chgData name="David Skoloudik" userId="618318d588bbe383" providerId="LiveId" clId="{3EC1EF17-519C-47D2-BFC7-E5711C26C297}" dt="2021-05-17T16:39:29.788" v="8858" actId="20577"/>
        <pc:sldMkLst>
          <pc:docMk/>
          <pc:sldMk cId="4012893441" sldId="402"/>
        </pc:sldMkLst>
        <pc:spChg chg="mod">
          <ac:chgData name="David Skoloudik" userId="618318d588bbe383" providerId="LiveId" clId="{3EC1EF17-519C-47D2-BFC7-E5711C26C297}" dt="2021-05-17T08:18:16.543" v="1627" actId="114"/>
          <ac:spMkLst>
            <pc:docMk/>
            <pc:sldMk cId="4012893441" sldId="402"/>
            <ac:spMk id="2" creationId="{D61D16C6-227A-4DBF-8A40-7CC8F7E12126}"/>
          </ac:spMkLst>
        </pc:spChg>
        <pc:spChg chg="mod">
          <ac:chgData name="David Skoloudik" userId="618318d588bbe383" providerId="LiveId" clId="{3EC1EF17-519C-47D2-BFC7-E5711C26C297}" dt="2021-05-17T16:39:29.788" v="8858" actId="20577"/>
          <ac:spMkLst>
            <pc:docMk/>
            <pc:sldMk cId="4012893441" sldId="402"/>
            <ac:spMk id="3" creationId="{2C009D0F-8075-4064-AB1B-4CAB72152801}"/>
          </ac:spMkLst>
        </pc:spChg>
        <pc:spChg chg="add mod">
          <ac:chgData name="David Skoloudik" userId="618318d588bbe383" providerId="LiveId" clId="{3EC1EF17-519C-47D2-BFC7-E5711C26C297}" dt="2021-05-17T16:30:22.529" v="8720" actId="20577"/>
          <ac:spMkLst>
            <pc:docMk/>
            <pc:sldMk cId="4012893441" sldId="402"/>
            <ac:spMk id="4" creationId="{B16850DF-BE6D-4786-AC3C-D3CCBC2051A5}"/>
          </ac:spMkLst>
        </pc:spChg>
      </pc:sldChg>
      <pc:sldChg chg="addSp modSp new mod">
        <pc:chgData name="David Skoloudik" userId="618318d588bbe383" providerId="LiveId" clId="{3EC1EF17-519C-47D2-BFC7-E5711C26C297}" dt="2021-05-17T16:05:32.161" v="8032" actId="20577"/>
        <pc:sldMkLst>
          <pc:docMk/>
          <pc:sldMk cId="1734325507" sldId="403"/>
        </pc:sldMkLst>
        <pc:spChg chg="mod">
          <ac:chgData name="David Skoloudik" userId="618318d588bbe383" providerId="LiveId" clId="{3EC1EF17-519C-47D2-BFC7-E5711C26C297}" dt="2021-05-17T08:18:23.308" v="1629" actId="20577"/>
          <ac:spMkLst>
            <pc:docMk/>
            <pc:sldMk cId="1734325507" sldId="403"/>
            <ac:spMk id="2" creationId="{24935EB3-112F-444E-82F0-91D7E2C11026}"/>
          </ac:spMkLst>
        </pc:spChg>
        <pc:spChg chg="mod">
          <ac:chgData name="David Skoloudik" userId="618318d588bbe383" providerId="LiveId" clId="{3EC1EF17-519C-47D2-BFC7-E5711C26C297}" dt="2021-05-17T16:05:32.161" v="8032" actId="20577"/>
          <ac:spMkLst>
            <pc:docMk/>
            <pc:sldMk cId="1734325507" sldId="403"/>
            <ac:spMk id="3" creationId="{F19850FD-95C6-4F04-9B4A-C087CB0DE7EF}"/>
          </ac:spMkLst>
        </pc:spChg>
        <pc:spChg chg="add mod">
          <ac:chgData name="David Skoloudik" userId="618318d588bbe383" providerId="LiveId" clId="{3EC1EF17-519C-47D2-BFC7-E5711C26C297}" dt="2021-05-17T16:04:48.712" v="7952" actId="20577"/>
          <ac:spMkLst>
            <pc:docMk/>
            <pc:sldMk cId="1734325507" sldId="403"/>
            <ac:spMk id="4" creationId="{F6FEF52A-BC18-47AB-9B85-0518FEE62906}"/>
          </ac:spMkLst>
        </pc:spChg>
      </pc:sldChg>
      <pc:sldChg chg="addSp modSp new mod">
        <pc:chgData name="David Skoloudik" userId="618318d588bbe383" providerId="LiveId" clId="{3EC1EF17-519C-47D2-BFC7-E5711C26C297}" dt="2021-05-17T17:04:45.653" v="9364" actId="20577"/>
        <pc:sldMkLst>
          <pc:docMk/>
          <pc:sldMk cId="1059423390" sldId="404"/>
        </pc:sldMkLst>
        <pc:spChg chg="mod">
          <ac:chgData name="David Skoloudik" userId="618318d588bbe383" providerId="LiveId" clId="{3EC1EF17-519C-47D2-BFC7-E5711C26C297}" dt="2021-05-17T08:18:44.804" v="1652" actId="114"/>
          <ac:spMkLst>
            <pc:docMk/>
            <pc:sldMk cId="1059423390" sldId="404"/>
            <ac:spMk id="2" creationId="{69FC33B2-5ED1-46E4-8C1B-E46070879C96}"/>
          </ac:spMkLst>
        </pc:spChg>
        <pc:spChg chg="mod">
          <ac:chgData name="David Skoloudik" userId="618318d588bbe383" providerId="LiveId" clId="{3EC1EF17-519C-47D2-BFC7-E5711C26C297}" dt="2021-05-17T17:02:33.288" v="9337" actId="20577"/>
          <ac:spMkLst>
            <pc:docMk/>
            <pc:sldMk cId="1059423390" sldId="404"/>
            <ac:spMk id="3" creationId="{E9F8F259-915A-4D4B-BA81-A6E41BFD591C}"/>
          </ac:spMkLst>
        </pc:spChg>
        <pc:spChg chg="add mod">
          <ac:chgData name="David Skoloudik" userId="618318d588bbe383" providerId="LiveId" clId="{3EC1EF17-519C-47D2-BFC7-E5711C26C297}" dt="2021-05-17T17:04:45.653" v="9364" actId="20577"/>
          <ac:spMkLst>
            <pc:docMk/>
            <pc:sldMk cId="1059423390" sldId="404"/>
            <ac:spMk id="4" creationId="{22610840-D392-4CC5-BCBC-17A857193889}"/>
          </ac:spMkLst>
        </pc:spChg>
      </pc:sldChg>
      <pc:sldChg chg="addSp modSp new mod">
        <pc:chgData name="David Skoloudik" userId="618318d588bbe383" providerId="LiveId" clId="{3EC1EF17-519C-47D2-BFC7-E5711C26C297}" dt="2021-05-17T16:17:14.891" v="8374" actId="20577"/>
        <pc:sldMkLst>
          <pc:docMk/>
          <pc:sldMk cId="2441357104" sldId="405"/>
        </pc:sldMkLst>
        <pc:spChg chg="mod">
          <ac:chgData name="David Skoloudik" userId="618318d588bbe383" providerId="LiveId" clId="{3EC1EF17-519C-47D2-BFC7-E5711C26C297}" dt="2021-05-17T08:20:44.110" v="1674" actId="114"/>
          <ac:spMkLst>
            <pc:docMk/>
            <pc:sldMk cId="2441357104" sldId="405"/>
            <ac:spMk id="2" creationId="{47ACF366-333C-4B2A-BEB5-4AA0CBFFC224}"/>
          </ac:spMkLst>
        </pc:spChg>
        <pc:spChg chg="mod">
          <ac:chgData name="David Skoloudik" userId="618318d588bbe383" providerId="LiveId" clId="{3EC1EF17-519C-47D2-BFC7-E5711C26C297}" dt="2021-05-17T16:17:14.891" v="8374" actId="20577"/>
          <ac:spMkLst>
            <pc:docMk/>
            <pc:sldMk cId="2441357104" sldId="405"/>
            <ac:spMk id="3" creationId="{880C7EBB-7C4B-4C74-BB02-B1D3308549E2}"/>
          </ac:spMkLst>
        </pc:spChg>
        <pc:spChg chg="add mod">
          <ac:chgData name="David Skoloudik" userId="618318d588bbe383" providerId="LiveId" clId="{3EC1EF17-519C-47D2-BFC7-E5711C26C297}" dt="2021-05-17T16:10:42.744" v="8214" actId="20577"/>
          <ac:spMkLst>
            <pc:docMk/>
            <pc:sldMk cId="2441357104" sldId="405"/>
            <ac:spMk id="4" creationId="{EAE68ED2-5951-42E1-A751-ACCE96A421C1}"/>
          </ac:spMkLst>
        </pc:spChg>
      </pc:sldChg>
      <pc:sldChg chg="addSp modSp new mod setBg">
        <pc:chgData name="David Skoloudik" userId="618318d588bbe383" providerId="LiveId" clId="{3EC1EF17-519C-47D2-BFC7-E5711C26C297}" dt="2021-05-17T11:28:56.818" v="2778" actId="255"/>
        <pc:sldMkLst>
          <pc:docMk/>
          <pc:sldMk cId="1900974149" sldId="406"/>
        </pc:sldMkLst>
        <pc:spChg chg="mod">
          <ac:chgData name="David Skoloudik" userId="618318d588bbe383" providerId="LiveId" clId="{3EC1EF17-519C-47D2-BFC7-E5711C26C297}" dt="2021-05-17T11:28:28.521" v="2772" actId="26606"/>
          <ac:spMkLst>
            <pc:docMk/>
            <pc:sldMk cId="1900974149" sldId="406"/>
            <ac:spMk id="2" creationId="{FA850359-2252-4714-B3B2-B2887B24A649}"/>
          </ac:spMkLst>
        </pc:spChg>
        <pc:spChg chg="mod">
          <ac:chgData name="David Skoloudik" userId="618318d588bbe383" providerId="LiveId" clId="{3EC1EF17-519C-47D2-BFC7-E5711C26C297}" dt="2021-05-17T11:28:56.818" v="2778" actId="255"/>
          <ac:spMkLst>
            <pc:docMk/>
            <pc:sldMk cId="1900974149" sldId="406"/>
            <ac:spMk id="3" creationId="{E97D7099-2380-4705-AD50-A3CF9879FDF4}"/>
          </ac:spMkLst>
        </pc:spChg>
        <pc:spChg chg="add">
          <ac:chgData name="David Skoloudik" userId="618318d588bbe383" providerId="LiveId" clId="{3EC1EF17-519C-47D2-BFC7-E5711C26C297}" dt="2021-05-17T11:28:28.521" v="2772" actId="26606"/>
          <ac:spMkLst>
            <pc:docMk/>
            <pc:sldMk cId="1900974149" sldId="406"/>
            <ac:spMk id="8" creationId="{EF526DD0-5E46-40B7-AEF1-9B26256CFB4F}"/>
          </ac:spMkLst>
        </pc:spChg>
        <pc:grpChg chg="add">
          <ac:chgData name="David Skoloudik" userId="618318d588bbe383" providerId="LiveId" clId="{3EC1EF17-519C-47D2-BFC7-E5711C26C297}" dt="2021-05-17T11:28:28.521" v="2772" actId="26606"/>
          <ac:grpSpMkLst>
            <pc:docMk/>
            <pc:sldMk cId="1900974149" sldId="406"/>
            <ac:grpSpMk id="10" creationId="{B7E4032D-4110-4963-82B8-8A1B1BF4B66A}"/>
          </ac:grpSpMkLst>
        </pc:grpChg>
        <pc:grpChg chg="add">
          <ac:chgData name="David Skoloudik" userId="618318d588bbe383" providerId="LiveId" clId="{3EC1EF17-519C-47D2-BFC7-E5711C26C297}" dt="2021-05-17T11:28:28.521" v="2772" actId="26606"/>
          <ac:grpSpMkLst>
            <pc:docMk/>
            <pc:sldMk cId="1900974149" sldId="406"/>
            <ac:grpSpMk id="14" creationId="{5D133F51-4E9D-4F0B-A452-875C6A52B621}"/>
          </ac:grpSpMkLst>
        </pc:grpChg>
      </pc:sldChg>
      <pc:sldChg chg="addSp modSp add mod setBg">
        <pc:chgData name="David Skoloudik" userId="618318d588bbe383" providerId="LiveId" clId="{3EC1EF17-519C-47D2-BFC7-E5711C26C297}" dt="2021-05-17T11:29:10.020" v="2779" actId="255"/>
        <pc:sldMkLst>
          <pc:docMk/>
          <pc:sldMk cId="1725391184" sldId="407"/>
        </pc:sldMkLst>
        <pc:spChg chg="mod">
          <ac:chgData name="David Skoloudik" userId="618318d588bbe383" providerId="LiveId" clId="{3EC1EF17-519C-47D2-BFC7-E5711C26C297}" dt="2021-05-17T11:28:35.545" v="2773" actId="26606"/>
          <ac:spMkLst>
            <pc:docMk/>
            <pc:sldMk cId="1725391184" sldId="407"/>
            <ac:spMk id="2" creationId="{FA850359-2252-4714-B3B2-B2887B24A649}"/>
          </ac:spMkLst>
        </pc:spChg>
        <pc:spChg chg="mod">
          <ac:chgData name="David Skoloudik" userId="618318d588bbe383" providerId="LiveId" clId="{3EC1EF17-519C-47D2-BFC7-E5711C26C297}" dt="2021-05-17T11:29:10.020" v="2779" actId="255"/>
          <ac:spMkLst>
            <pc:docMk/>
            <pc:sldMk cId="1725391184" sldId="407"/>
            <ac:spMk id="3" creationId="{E97D7099-2380-4705-AD50-A3CF9879FDF4}"/>
          </ac:spMkLst>
        </pc:spChg>
        <pc:spChg chg="add">
          <ac:chgData name="David Skoloudik" userId="618318d588bbe383" providerId="LiveId" clId="{3EC1EF17-519C-47D2-BFC7-E5711C26C297}" dt="2021-05-17T11:28:35.545" v="2773" actId="26606"/>
          <ac:spMkLst>
            <pc:docMk/>
            <pc:sldMk cId="1725391184" sldId="407"/>
            <ac:spMk id="8" creationId="{EF526DD0-5E46-40B7-AEF1-9B26256CFB4F}"/>
          </ac:spMkLst>
        </pc:spChg>
        <pc:grpChg chg="add">
          <ac:chgData name="David Skoloudik" userId="618318d588bbe383" providerId="LiveId" clId="{3EC1EF17-519C-47D2-BFC7-E5711C26C297}" dt="2021-05-17T11:28:35.545" v="2773" actId="26606"/>
          <ac:grpSpMkLst>
            <pc:docMk/>
            <pc:sldMk cId="1725391184" sldId="407"/>
            <ac:grpSpMk id="10" creationId="{B7E4032D-4110-4963-82B8-8A1B1BF4B66A}"/>
          </ac:grpSpMkLst>
        </pc:grpChg>
        <pc:grpChg chg="add">
          <ac:chgData name="David Skoloudik" userId="618318d588bbe383" providerId="LiveId" clId="{3EC1EF17-519C-47D2-BFC7-E5711C26C297}" dt="2021-05-17T11:28:35.545" v="2773" actId="26606"/>
          <ac:grpSpMkLst>
            <pc:docMk/>
            <pc:sldMk cId="1725391184" sldId="407"/>
            <ac:grpSpMk id="14" creationId="{5D133F51-4E9D-4F0B-A452-875C6A52B621}"/>
          </ac:grpSpMkLst>
        </pc:grpChg>
      </pc:sldChg>
      <pc:sldChg chg="addSp delSp new del mod">
        <pc:chgData name="David Skoloudik" userId="618318d588bbe383" providerId="LiveId" clId="{3EC1EF17-519C-47D2-BFC7-E5711C26C297}" dt="2021-05-17T14:19:21.469" v="5223" actId="2696"/>
        <pc:sldMkLst>
          <pc:docMk/>
          <pc:sldMk cId="2330853338" sldId="408"/>
        </pc:sldMkLst>
        <pc:spChg chg="add del">
          <ac:chgData name="David Skoloudik" userId="618318d588bbe383" providerId="LiveId" clId="{3EC1EF17-519C-47D2-BFC7-E5711C26C297}" dt="2021-05-17T08:27:50.295" v="1735" actId="22"/>
          <ac:spMkLst>
            <pc:docMk/>
            <pc:sldMk cId="2330853338" sldId="408"/>
            <ac:spMk id="5" creationId="{112B2A2E-8D89-4D6D-9C38-CA67A5BA0556}"/>
          </ac:spMkLst>
        </pc:spChg>
      </pc:sldChg>
      <pc:sldChg chg="modSp new mod">
        <pc:chgData name="David Skoloudik" userId="618318d588bbe383" providerId="LiveId" clId="{3EC1EF17-519C-47D2-BFC7-E5711C26C297}" dt="2021-05-17T08:30:24.517" v="1770" actId="113"/>
        <pc:sldMkLst>
          <pc:docMk/>
          <pc:sldMk cId="1100820204" sldId="409"/>
        </pc:sldMkLst>
        <pc:spChg chg="mod">
          <ac:chgData name="David Skoloudik" userId="618318d588bbe383" providerId="LiveId" clId="{3EC1EF17-519C-47D2-BFC7-E5711C26C297}" dt="2021-05-17T08:30:24.517" v="1770" actId="113"/>
          <ac:spMkLst>
            <pc:docMk/>
            <pc:sldMk cId="1100820204" sldId="409"/>
            <ac:spMk id="2" creationId="{79A4E862-DF32-4455-8172-6FACA87631DC}"/>
          </ac:spMkLst>
        </pc:spChg>
        <pc:spChg chg="mod">
          <ac:chgData name="David Skoloudik" userId="618318d588bbe383" providerId="LiveId" clId="{3EC1EF17-519C-47D2-BFC7-E5711C26C297}" dt="2021-05-17T08:28:18.745" v="1744"/>
          <ac:spMkLst>
            <pc:docMk/>
            <pc:sldMk cId="1100820204" sldId="409"/>
            <ac:spMk id="3" creationId="{B27F0216-B3FD-41D0-B9DD-EDD0D75CD332}"/>
          </ac:spMkLst>
        </pc:spChg>
      </pc:sldChg>
      <pc:sldChg chg="modSp new mod">
        <pc:chgData name="David Skoloudik" userId="618318d588bbe383" providerId="LiveId" clId="{3EC1EF17-519C-47D2-BFC7-E5711C26C297}" dt="2021-05-17T08:30:14.691" v="1769" actId="113"/>
        <pc:sldMkLst>
          <pc:docMk/>
          <pc:sldMk cId="3592756122" sldId="410"/>
        </pc:sldMkLst>
        <pc:spChg chg="mod">
          <ac:chgData name="David Skoloudik" userId="618318d588bbe383" providerId="LiveId" clId="{3EC1EF17-519C-47D2-BFC7-E5711C26C297}" dt="2021-05-17T08:30:14.691" v="1769" actId="113"/>
          <ac:spMkLst>
            <pc:docMk/>
            <pc:sldMk cId="3592756122" sldId="410"/>
            <ac:spMk id="2" creationId="{51EE5DAD-7AF8-456D-AB5D-E99EA3C2B5F0}"/>
          </ac:spMkLst>
        </pc:spChg>
        <pc:spChg chg="mod">
          <ac:chgData name="David Skoloudik" userId="618318d588bbe383" providerId="LiveId" clId="{3EC1EF17-519C-47D2-BFC7-E5711C26C297}" dt="2021-05-17T08:30:10.094" v="1768" actId="14100"/>
          <ac:spMkLst>
            <pc:docMk/>
            <pc:sldMk cId="3592756122" sldId="410"/>
            <ac:spMk id="3" creationId="{C0590C4E-FB46-477F-9790-0A3139FCE622}"/>
          </ac:spMkLst>
        </pc:spChg>
      </pc:sldChg>
      <pc:sldChg chg="modSp add mod">
        <pc:chgData name="David Skoloudik" userId="618318d588bbe383" providerId="LiveId" clId="{3EC1EF17-519C-47D2-BFC7-E5711C26C297}" dt="2021-05-17T08:28:50.338" v="1748" actId="113"/>
        <pc:sldMkLst>
          <pc:docMk/>
          <pc:sldMk cId="1517558133" sldId="411"/>
        </pc:sldMkLst>
        <pc:spChg chg="mod">
          <ac:chgData name="David Skoloudik" userId="618318d588bbe383" providerId="LiveId" clId="{3EC1EF17-519C-47D2-BFC7-E5711C26C297}" dt="2021-05-17T08:28:50.338" v="1748" actId="113"/>
          <ac:spMkLst>
            <pc:docMk/>
            <pc:sldMk cId="1517558133" sldId="411"/>
            <ac:spMk id="3" creationId="{B27F0216-B3FD-41D0-B9DD-EDD0D75CD332}"/>
          </ac:spMkLst>
        </pc:spChg>
      </pc:sldChg>
      <pc:sldChg chg="modSp add mod">
        <pc:chgData name="David Skoloudik" userId="618318d588bbe383" providerId="LiveId" clId="{3EC1EF17-519C-47D2-BFC7-E5711C26C297}" dt="2021-05-17T08:30:06.432" v="1767" actId="14100"/>
        <pc:sldMkLst>
          <pc:docMk/>
          <pc:sldMk cId="2351621420" sldId="412"/>
        </pc:sldMkLst>
        <pc:spChg chg="mod">
          <ac:chgData name="David Skoloudik" userId="618318d588bbe383" providerId="LiveId" clId="{3EC1EF17-519C-47D2-BFC7-E5711C26C297}" dt="2021-05-17T08:30:06.432" v="1767" actId="14100"/>
          <ac:spMkLst>
            <pc:docMk/>
            <pc:sldMk cId="2351621420" sldId="412"/>
            <ac:spMk id="3" creationId="{C0590C4E-FB46-477F-9790-0A3139FCE622}"/>
          </ac:spMkLst>
        </pc:spChg>
      </pc:sldChg>
      <pc:sldChg chg="addSp delSp modSp new mod">
        <pc:chgData name="David Skoloudik" userId="618318d588bbe383" providerId="LiveId" clId="{3EC1EF17-519C-47D2-BFC7-E5711C26C297}" dt="2021-05-17T11:10:42.212" v="2681" actId="790"/>
        <pc:sldMkLst>
          <pc:docMk/>
          <pc:sldMk cId="2661770474" sldId="413"/>
        </pc:sldMkLst>
        <pc:spChg chg="mod">
          <ac:chgData name="David Skoloudik" userId="618318d588bbe383" providerId="LiveId" clId="{3EC1EF17-519C-47D2-BFC7-E5711C26C297}" dt="2021-05-17T08:34:54.246" v="1790" actId="114"/>
          <ac:spMkLst>
            <pc:docMk/>
            <pc:sldMk cId="2661770474" sldId="413"/>
            <ac:spMk id="2" creationId="{701EC88C-F6AD-4401-9E2F-2099B51FBE06}"/>
          </ac:spMkLst>
        </pc:spChg>
        <pc:spChg chg="mod">
          <ac:chgData name="David Skoloudik" userId="618318d588bbe383" providerId="LiveId" clId="{3EC1EF17-519C-47D2-BFC7-E5711C26C297}" dt="2021-05-17T11:10:42.212" v="2681" actId="790"/>
          <ac:spMkLst>
            <pc:docMk/>
            <pc:sldMk cId="2661770474" sldId="413"/>
            <ac:spMk id="3" creationId="{84BF2A9B-779C-4440-A63D-34C93360C008}"/>
          </ac:spMkLst>
        </pc:spChg>
        <pc:spChg chg="add del">
          <ac:chgData name="David Skoloudik" userId="618318d588bbe383" providerId="LiveId" clId="{3EC1EF17-519C-47D2-BFC7-E5711C26C297}" dt="2021-05-17T10:22:50.345" v="1969" actId="22"/>
          <ac:spMkLst>
            <pc:docMk/>
            <pc:sldMk cId="2661770474" sldId="413"/>
            <ac:spMk id="5" creationId="{0ECDA47B-2EC0-42F9-AABD-5A50E405E763}"/>
          </ac:spMkLst>
        </pc:spChg>
        <pc:spChg chg="add mod">
          <ac:chgData name="David Skoloudik" userId="618318d588bbe383" providerId="LiveId" clId="{3EC1EF17-519C-47D2-BFC7-E5711C26C297}" dt="2021-05-17T10:44:32.970" v="2133" actId="1076"/>
          <ac:spMkLst>
            <pc:docMk/>
            <pc:sldMk cId="2661770474" sldId="413"/>
            <ac:spMk id="12" creationId="{1A9991B6-01A3-49C5-8C69-230DB3C7FAC0}"/>
          </ac:spMkLst>
        </pc:spChg>
        <pc:spChg chg="add mod">
          <ac:chgData name="David Skoloudik" userId="618318d588bbe383" providerId="LiveId" clId="{3EC1EF17-519C-47D2-BFC7-E5711C26C297}" dt="2021-05-17T10:46:02.105" v="2143" actId="692"/>
          <ac:spMkLst>
            <pc:docMk/>
            <pc:sldMk cId="2661770474" sldId="413"/>
            <ac:spMk id="16" creationId="{703ED3CF-AAA2-47BE-B4EB-3FCFD92604F0}"/>
          </ac:spMkLst>
        </pc:spChg>
        <pc:graphicFrameChg chg="add del mod">
          <ac:chgData name="David Skoloudik" userId="618318d588bbe383" providerId="LiveId" clId="{3EC1EF17-519C-47D2-BFC7-E5711C26C297}" dt="2021-05-17T10:42:43.233" v="2121" actId="21"/>
          <ac:graphicFrameMkLst>
            <pc:docMk/>
            <pc:sldMk cId="2661770474" sldId="413"/>
            <ac:graphicFrameMk id="6" creationId="{15C43646-5448-4FF9-BE0B-E61F3266C9BC}"/>
          </ac:graphicFrameMkLst>
        </pc:graphicFrameChg>
        <pc:graphicFrameChg chg="add del mod">
          <ac:chgData name="David Skoloudik" userId="618318d588bbe383" providerId="LiveId" clId="{3EC1EF17-519C-47D2-BFC7-E5711C26C297}" dt="2021-05-17T10:43:11.634" v="2125" actId="21"/>
          <ac:graphicFrameMkLst>
            <pc:docMk/>
            <pc:sldMk cId="2661770474" sldId="413"/>
            <ac:graphicFrameMk id="7" creationId="{15C43646-5448-4FF9-BE0B-E61F3266C9BC}"/>
          </ac:graphicFrameMkLst>
        </pc:graphicFrameChg>
        <pc:graphicFrameChg chg="add mod">
          <ac:chgData name="David Skoloudik" userId="618318d588bbe383" providerId="LiveId" clId="{3EC1EF17-519C-47D2-BFC7-E5711C26C297}" dt="2021-05-17T10:43:17.649" v="2127" actId="14100"/>
          <ac:graphicFrameMkLst>
            <pc:docMk/>
            <pc:sldMk cId="2661770474" sldId="413"/>
            <ac:graphicFrameMk id="8" creationId="{15C43646-5448-4FF9-BE0B-E61F3266C9BC}"/>
          </ac:graphicFrameMkLst>
        </pc:graphicFrameChg>
        <pc:cxnChg chg="add mod">
          <ac:chgData name="David Skoloudik" userId="618318d588bbe383" providerId="LiveId" clId="{3EC1EF17-519C-47D2-BFC7-E5711C26C297}" dt="2021-05-17T10:43:51.649" v="2129" actId="692"/>
          <ac:cxnSpMkLst>
            <pc:docMk/>
            <pc:sldMk cId="2661770474" sldId="413"/>
            <ac:cxnSpMk id="10" creationId="{044DC6F3-1A8A-4F79-B9BF-8AE35D438C12}"/>
          </ac:cxnSpMkLst>
        </pc:cxnChg>
        <pc:cxnChg chg="add mod">
          <ac:chgData name="David Skoloudik" userId="618318d588bbe383" providerId="LiveId" clId="{3EC1EF17-519C-47D2-BFC7-E5711C26C297}" dt="2021-05-17T10:45:34.915" v="2139" actId="692"/>
          <ac:cxnSpMkLst>
            <pc:docMk/>
            <pc:sldMk cId="2661770474" sldId="413"/>
            <ac:cxnSpMk id="14" creationId="{AD7D40E2-FFC2-4821-A09C-2B897B73FB4B}"/>
          </ac:cxnSpMkLst>
        </pc:cxnChg>
      </pc:sldChg>
      <pc:sldChg chg="addSp modSp new mod setBg">
        <pc:chgData name="David Skoloudik" userId="618318d588bbe383" providerId="LiveId" clId="{3EC1EF17-519C-47D2-BFC7-E5711C26C297}" dt="2021-05-17T12:34:24.748" v="4371" actId="255"/>
        <pc:sldMkLst>
          <pc:docMk/>
          <pc:sldMk cId="1979854066" sldId="414"/>
        </pc:sldMkLst>
        <pc:spChg chg="mod">
          <ac:chgData name="David Skoloudik" userId="618318d588bbe383" providerId="LiveId" clId="{3EC1EF17-519C-47D2-BFC7-E5711C26C297}" dt="2021-05-17T12:32:02.418" v="4355" actId="26606"/>
          <ac:spMkLst>
            <pc:docMk/>
            <pc:sldMk cId="1979854066" sldId="414"/>
            <ac:spMk id="2" creationId="{F1F8772F-990B-490D-8694-8FC71D60FF03}"/>
          </ac:spMkLst>
        </pc:spChg>
        <pc:spChg chg="mod">
          <ac:chgData name="David Skoloudik" userId="618318d588bbe383" providerId="LiveId" clId="{3EC1EF17-519C-47D2-BFC7-E5711C26C297}" dt="2021-05-17T12:34:24.748" v="4371" actId="255"/>
          <ac:spMkLst>
            <pc:docMk/>
            <pc:sldMk cId="1979854066" sldId="414"/>
            <ac:spMk id="3" creationId="{79F4ACBA-21D1-4FD1-89B3-BDDF4C2952C0}"/>
          </ac:spMkLst>
        </pc:spChg>
        <pc:spChg chg="add">
          <ac:chgData name="David Skoloudik" userId="618318d588bbe383" providerId="LiveId" clId="{3EC1EF17-519C-47D2-BFC7-E5711C26C297}" dt="2021-05-17T12:32:02.418" v="4355" actId="26606"/>
          <ac:spMkLst>
            <pc:docMk/>
            <pc:sldMk cId="1979854066" sldId="414"/>
            <ac:spMk id="8" creationId="{EF526DD0-5E46-40B7-AEF1-9B26256CFB4F}"/>
          </ac:spMkLst>
        </pc:spChg>
        <pc:grpChg chg="add">
          <ac:chgData name="David Skoloudik" userId="618318d588bbe383" providerId="LiveId" clId="{3EC1EF17-519C-47D2-BFC7-E5711C26C297}" dt="2021-05-17T12:32:02.418" v="4355" actId="26606"/>
          <ac:grpSpMkLst>
            <pc:docMk/>
            <pc:sldMk cId="1979854066" sldId="414"/>
            <ac:grpSpMk id="10" creationId="{B7E4032D-4110-4963-82B8-8A1B1BF4B66A}"/>
          </ac:grpSpMkLst>
        </pc:grpChg>
        <pc:grpChg chg="add">
          <ac:chgData name="David Skoloudik" userId="618318d588bbe383" providerId="LiveId" clId="{3EC1EF17-519C-47D2-BFC7-E5711C26C297}" dt="2021-05-17T12:32:02.418" v="4355" actId="26606"/>
          <ac:grpSpMkLst>
            <pc:docMk/>
            <pc:sldMk cId="1979854066" sldId="414"/>
            <ac:grpSpMk id="14" creationId="{5D133F51-4E9D-4F0B-A452-875C6A52B621}"/>
          </ac:grpSpMkLst>
        </pc:grpChg>
      </pc:sldChg>
      <pc:sldChg chg="addSp delSp modSp new mod setBg">
        <pc:chgData name="David Skoloudik" userId="618318d588bbe383" providerId="LiveId" clId="{3EC1EF17-519C-47D2-BFC7-E5711C26C297}" dt="2021-05-17T13:27:05.895" v="4827" actId="1076"/>
        <pc:sldMkLst>
          <pc:docMk/>
          <pc:sldMk cId="3353248370" sldId="415"/>
        </pc:sldMkLst>
        <pc:spChg chg="mod">
          <ac:chgData name="David Skoloudik" userId="618318d588bbe383" providerId="LiveId" clId="{3EC1EF17-519C-47D2-BFC7-E5711C26C297}" dt="2021-05-17T13:27:05.895" v="4827" actId="1076"/>
          <ac:spMkLst>
            <pc:docMk/>
            <pc:sldMk cId="3353248370" sldId="415"/>
            <ac:spMk id="2" creationId="{44EF8806-8129-42B2-A58E-A9B43DB42D1B}"/>
          </ac:spMkLst>
        </pc:spChg>
        <pc:spChg chg="del">
          <ac:chgData name="David Skoloudik" userId="618318d588bbe383" providerId="LiveId" clId="{3EC1EF17-519C-47D2-BFC7-E5711C26C297}" dt="2021-05-17T13:26:47.782" v="4821"/>
          <ac:spMkLst>
            <pc:docMk/>
            <pc:sldMk cId="3353248370" sldId="415"/>
            <ac:spMk id="3" creationId="{75913119-EEB5-4924-86B3-09FFE18B81C2}"/>
          </ac:spMkLst>
        </pc:spChg>
        <pc:spChg chg="add del">
          <ac:chgData name="David Skoloudik" userId="618318d588bbe383" providerId="LiveId" clId="{3EC1EF17-519C-47D2-BFC7-E5711C26C297}" dt="2021-05-17T13:26:56.234" v="4824"/>
          <ac:spMkLst>
            <pc:docMk/>
            <pc:sldMk cId="3353248370" sldId="415"/>
            <ac:spMk id="9" creationId="{0CAF80C6-88D0-46A4-8354-B6C2E8972747}"/>
          </ac:spMkLst>
        </pc:spChg>
        <pc:spChg chg="add">
          <ac:chgData name="David Skoloudik" userId="618318d588bbe383" providerId="LiveId" clId="{3EC1EF17-519C-47D2-BFC7-E5711C26C297}" dt="2021-05-17T13:26:53.465" v="4822" actId="26606"/>
          <ac:spMkLst>
            <pc:docMk/>
            <pc:sldMk cId="3353248370" sldId="415"/>
            <ac:spMk id="12" creationId="{3E279A52-177D-482C-92C8-10DD7A18FFA8}"/>
          </ac:spMkLst>
        </pc:spChg>
        <pc:grpChg chg="add">
          <ac:chgData name="David Skoloudik" userId="618318d588bbe383" providerId="LiveId" clId="{3EC1EF17-519C-47D2-BFC7-E5711C26C297}" dt="2021-05-17T13:26:53.465" v="4822" actId="26606"/>
          <ac:grpSpMkLst>
            <pc:docMk/>
            <pc:sldMk cId="3353248370" sldId="415"/>
            <ac:grpSpMk id="14" creationId="{4BCD063E-D4FF-4FB3-8F1D-5DD228883678}"/>
          </ac:grpSpMkLst>
        </pc:grpChg>
        <pc:picChg chg="add del mod">
          <ac:chgData name="David Skoloudik" userId="618318d588bbe383" providerId="LiveId" clId="{3EC1EF17-519C-47D2-BFC7-E5711C26C297}" dt="2021-05-17T13:26:55.285" v="4823" actId="478"/>
          <ac:picMkLst>
            <pc:docMk/>
            <pc:sldMk cId="3353248370" sldId="415"/>
            <ac:picMk id="5" creationId="{5BB7E770-6FAF-4ED3-94FA-0F414CE55C28}"/>
          </ac:picMkLst>
        </pc:picChg>
        <pc:picChg chg="add mod">
          <ac:chgData name="David Skoloudik" userId="618318d588bbe383" providerId="LiveId" clId="{3EC1EF17-519C-47D2-BFC7-E5711C26C297}" dt="2021-05-17T13:27:01.646" v="4826" actId="14100"/>
          <ac:picMkLst>
            <pc:docMk/>
            <pc:sldMk cId="3353248370" sldId="415"/>
            <ac:picMk id="7" creationId="{0B11A68F-2969-4B25-B756-954EF486C61A}"/>
          </ac:picMkLst>
        </pc:picChg>
      </pc:sldChg>
      <pc:sldChg chg="addSp delSp modSp new mod">
        <pc:chgData name="David Skoloudik" userId="618318d588bbe383" providerId="LiveId" clId="{3EC1EF17-519C-47D2-BFC7-E5711C26C297}" dt="2021-05-17T13:55:42.937" v="5052" actId="1076"/>
        <pc:sldMkLst>
          <pc:docMk/>
          <pc:sldMk cId="1391046595" sldId="416"/>
        </pc:sldMkLst>
        <pc:spChg chg="mod">
          <ac:chgData name="David Skoloudik" userId="618318d588bbe383" providerId="LiveId" clId="{3EC1EF17-519C-47D2-BFC7-E5711C26C297}" dt="2021-05-17T13:55:42.937" v="5052" actId="1076"/>
          <ac:spMkLst>
            <pc:docMk/>
            <pc:sldMk cId="1391046595" sldId="416"/>
            <ac:spMk id="2" creationId="{0227FD87-B35C-4AE7-A08C-427926810E47}"/>
          </ac:spMkLst>
        </pc:spChg>
        <pc:spChg chg="del">
          <ac:chgData name="David Skoloudik" userId="618318d588bbe383" providerId="LiveId" clId="{3EC1EF17-519C-47D2-BFC7-E5711C26C297}" dt="2021-05-17T13:55:32.665" v="5047"/>
          <ac:spMkLst>
            <pc:docMk/>
            <pc:sldMk cId="1391046595" sldId="416"/>
            <ac:spMk id="3" creationId="{9B916B2C-5618-4D7A-BD2C-068C7F2333B8}"/>
          </ac:spMkLst>
        </pc:spChg>
        <pc:picChg chg="add mod">
          <ac:chgData name="David Skoloudik" userId="618318d588bbe383" providerId="LiveId" clId="{3EC1EF17-519C-47D2-BFC7-E5711C26C297}" dt="2021-05-17T13:55:40.462" v="5051" actId="14100"/>
          <ac:picMkLst>
            <pc:docMk/>
            <pc:sldMk cId="1391046595" sldId="416"/>
            <ac:picMk id="5" creationId="{7768DE2C-1FD5-4B84-BDCD-D56BD8C43D0E}"/>
          </ac:picMkLst>
        </pc:picChg>
      </pc:sldChg>
      <pc:sldChg chg="addSp delSp modSp new mod ord">
        <pc:chgData name="David Skoloudik" userId="618318d588bbe383" providerId="LiveId" clId="{3EC1EF17-519C-47D2-BFC7-E5711C26C297}" dt="2021-05-17T13:54:20.065" v="5033" actId="1076"/>
        <pc:sldMkLst>
          <pc:docMk/>
          <pc:sldMk cId="257423717" sldId="417"/>
        </pc:sldMkLst>
        <pc:spChg chg="mod">
          <ac:chgData name="David Skoloudik" userId="618318d588bbe383" providerId="LiveId" clId="{3EC1EF17-519C-47D2-BFC7-E5711C26C297}" dt="2021-05-17T13:54:20.065" v="5033" actId="1076"/>
          <ac:spMkLst>
            <pc:docMk/>
            <pc:sldMk cId="257423717" sldId="417"/>
            <ac:spMk id="2" creationId="{EC4A96C4-7CF5-441C-A354-4213C519BA6A}"/>
          </ac:spMkLst>
        </pc:spChg>
        <pc:spChg chg="del">
          <ac:chgData name="David Skoloudik" userId="618318d588bbe383" providerId="LiveId" clId="{3EC1EF17-519C-47D2-BFC7-E5711C26C297}" dt="2021-05-17T13:54:11.343" v="5028"/>
          <ac:spMkLst>
            <pc:docMk/>
            <pc:sldMk cId="257423717" sldId="417"/>
            <ac:spMk id="3" creationId="{8052B4BE-D14E-4653-988D-C35537E333E0}"/>
          </ac:spMkLst>
        </pc:spChg>
        <pc:picChg chg="add mod">
          <ac:chgData name="David Skoloudik" userId="618318d588bbe383" providerId="LiveId" clId="{3EC1EF17-519C-47D2-BFC7-E5711C26C297}" dt="2021-05-17T13:54:18.539" v="5031" actId="27614"/>
          <ac:picMkLst>
            <pc:docMk/>
            <pc:sldMk cId="257423717" sldId="417"/>
            <ac:picMk id="5" creationId="{72B9E97C-E061-470F-B087-499F09E47E0D}"/>
          </ac:picMkLst>
        </pc:picChg>
      </pc:sldChg>
      <pc:sldChg chg="addSp delSp modSp new mod setBg">
        <pc:chgData name="David Skoloudik" userId="618318d588bbe383" providerId="LiveId" clId="{3EC1EF17-519C-47D2-BFC7-E5711C26C297}" dt="2021-05-17T13:42:17.331" v="4941" actId="1076"/>
        <pc:sldMkLst>
          <pc:docMk/>
          <pc:sldMk cId="2943224668" sldId="418"/>
        </pc:sldMkLst>
        <pc:spChg chg="mod">
          <ac:chgData name="David Skoloudik" userId="618318d588bbe383" providerId="LiveId" clId="{3EC1EF17-519C-47D2-BFC7-E5711C26C297}" dt="2021-05-17T13:42:17.331" v="4941" actId="1076"/>
          <ac:spMkLst>
            <pc:docMk/>
            <pc:sldMk cId="2943224668" sldId="418"/>
            <ac:spMk id="2" creationId="{6DB75D66-B4E2-43BB-869C-9E138AFA43E0}"/>
          </ac:spMkLst>
        </pc:spChg>
        <pc:spChg chg="mod">
          <ac:chgData name="David Skoloudik" userId="618318d588bbe383" providerId="LiveId" clId="{3EC1EF17-519C-47D2-BFC7-E5711C26C297}" dt="2021-05-17T13:42:08.125" v="4938" actId="26606"/>
          <ac:spMkLst>
            <pc:docMk/>
            <pc:sldMk cId="2943224668" sldId="418"/>
            <ac:spMk id="3" creationId="{8855F4E0-1FDC-416A-9BF2-1B573A9802AC}"/>
          </ac:spMkLst>
        </pc:spChg>
        <pc:spChg chg="add">
          <ac:chgData name="David Skoloudik" userId="618318d588bbe383" providerId="LiveId" clId="{3EC1EF17-519C-47D2-BFC7-E5711C26C297}" dt="2021-05-17T13:42:08.125" v="4938" actId="26606"/>
          <ac:spMkLst>
            <pc:docMk/>
            <pc:sldMk cId="2943224668" sldId="418"/>
            <ac:spMk id="9" creationId="{3E279A52-177D-482C-92C8-10DD7A18FFA8}"/>
          </ac:spMkLst>
        </pc:spChg>
        <pc:grpChg chg="add">
          <ac:chgData name="David Skoloudik" userId="618318d588bbe383" providerId="LiveId" clId="{3EC1EF17-519C-47D2-BFC7-E5711C26C297}" dt="2021-05-17T13:42:08.125" v="4938" actId="26606"/>
          <ac:grpSpMkLst>
            <pc:docMk/>
            <pc:sldMk cId="2943224668" sldId="418"/>
            <ac:grpSpMk id="11" creationId="{4BCD063E-D4FF-4FB3-8F1D-5DD228883678}"/>
          </ac:grpSpMkLst>
        </pc:grpChg>
        <pc:picChg chg="add del mod">
          <ac:chgData name="David Skoloudik" userId="618318d588bbe383" providerId="LiveId" clId="{3EC1EF17-519C-47D2-BFC7-E5711C26C297}" dt="2021-05-17T13:42:12.483" v="4939" actId="478"/>
          <ac:picMkLst>
            <pc:docMk/>
            <pc:sldMk cId="2943224668" sldId="418"/>
            <ac:picMk id="4" creationId="{C7CD3F83-D851-4EEA-A5E3-0E188B105F11}"/>
          </ac:picMkLst>
        </pc:picChg>
        <pc:picChg chg="add mod">
          <ac:chgData name="David Skoloudik" userId="618318d588bbe383" providerId="LiveId" clId="{3EC1EF17-519C-47D2-BFC7-E5711C26C297}" dt="2021-05-17T13:42:13.484" v="4940"/>
          <ac:picMkLst>
            <pc:docMk/>
            <pc:sldMk cId="2943224668" sldId="418"/>
            <ac:picMk id="10" creationId="{2B6C84E7-9F20-409D-AFD4-70F8A8138F55}"/>
          </ac:picMkLst>
        </pc:picChg>
      </pc:sldChg>
      <pc:sldChg chg="addSp delSp modSp new mod setBg">
        <pc:chgData name="David Skoloudik" userId="618318d588bbe383" providerId="LiveId" clId="{3EC1EF17-519C-47D2-BFC7-E5711C26C297}" dt="2021-05-17T13:15:00.073" v="4766" actId="1076"/>
        <pc:sldMkLst>
          <pc:docMk/>
          <pc:sldMk cId="3162387218" sldId="419"/>
        </pc:sldMkLst>
        <pc:spChg chg="mod">
          <ac:chgData name="David Skoloudik" userId="618318d588bbe383" providerId="LiveId" clId="{3EC1EF17-519C-47D2-BFC7-E5711C26C297}" dt="2021-05-17T13:15:00.073" v="4766" actId="1076"/>
          <ac:spMkLst>
            <pc:docMk/>
            <pc:sldMk cId="3162387218" sldId="419"/>
            <ac:spMk id="2" creationId="{58A000E4-E34A-4EBF-940E-FDF2A492342A}"/>
          </ac:spMkLst>
        </pc:spChg>
        <pc:spChg chg="mod">
          <ac:chgData name="David Skoloudik" userId="618318d588bbe383" providerId="LiveId" clId="{3EC1EF17-519C-47D2-BFC7-E5711C26C297}" dt="2021-05-17T13:14:49.469" v="4763" actId="26606"/>
          <ac:spMkLst>
            <pc:docMk/>
            <pc:sldMk cId="3162387218" sldId="419"/>
            <ac:spMk id="3" creationId="{813D1878-4E83-4F62-A3C6-70B89C44CEFA}"/>
          </ac:spMkLst>
        </pc:spChg>
        <pc:spChg chg="add">
          <ac:chgData name="David Skoloudik" userId="618318d588bbe383" providerId="LiveId" clId="{3EC1EF17-519C-47D2-BFC7-E5711C26C297}" dt="2021-05-17T13:14:49.469" v="4763" actId="26606"/>
          <ac:spMkLst>
            <pc:docMk/>
            <pc:sldMk cId="3162387218" sldId="419"/>
            <ac:spMk id="9" creationId="{3E279A52-177D-482C-92C8-10DD7A18FFA8}"/>
          </ac:spMkLst>
        </pc:spChg>
        <pc:grpChg chg="add">
          <ac:chgData name="David Skoloudik" userId="618318d588bbe383" providerId="LiveId" clId="{3EC1EF17-519C-47D2-BFC7-E5711C26C297}" dt="2021-05-17T13:14:49.469" v="4763" actId="26606"/>
          <ac:grpSpMkLst>
            <pc:docMk/>
            <pc:sldMk cId="3162387218" sldId="419"/>
            <ac:grpSpMk id="11" creationId="{4BCD063E-D4FF-4FB3-8F1D-5DD228883678}"/>
          </ac:grpSpMkLst>
        </pc:grpChg>
        <pc:picChg chg="add del mod">
          <ac:chgData name="David Skoloudik" userId="618318d588bbe383" providerId="LiveId" clId="{3EC1EF17-519C-47D2-BFC7-E5711C26C297}" dt="2021-05-17T13:14:54.159" v="4764" actId="478"/>
          <ac:picMkLst>
            <pc:docMk/>
            <pc:sldMk cId="3162387218" sldId="419"/>
            <ac:picMk id="4" creationId="{BD069CE8-95DD-496E-8D90-B229AD35981D}"/>
          </ac:picMkLst>
        </pc:picChg>
        <pc:picChg chg="add mod">
          <ac:chgData name="David Skoloudik" userId="618318d588bbe383" providerId="LiveId" clId="{3EC1EF17-519C-47D2-BFC7-E5711C26C297}" dt="2021-05-17T13:14:55.061" v="4765"/>
          <ac:picMkLst>
            <pc:docMk/>
            <pc:sldMk cId="3162387218" sldId="419"/>
            <ac:picMk id="10" creationId="{6BFB9A27-CADF-435C-A21C-9B8046F47E8A}"/>
          </ac:picMkLst>
        </pc:picChg>
      </pc:sldChg>
      <pc:sldChg chg="addSp modSp new mod setBg">
        <pc:chgData name="David Skoloudik" userId="618318d588bbe383" providerId="LiveId" clId="{3EC1EF17-519C-47D2-BFC7-E5711C26C297}" dt="2021-05-17T12:35:05.814" v="4375" actId="255"/>
        <pc:sldMkLst>
          <pc:docMk/>
          <pc:sldMk cId="2922492648" sldId="420"/>
        </pc:sldMkLst>
        <pc:spChg chg="mod">
          <ac:chgData name="David Skoloudik" userId="618318d588bbe383" providerId="LiveId" clId="{3EC1EF17-519C-47D2-BFC7-E5711C26C297}" dt="2021-05-17T12:32:26.734" v="4359" actId="26606"/>
          <ac:spMkLst>
            <pc:docMk/>
            <pc:sldMk cId="2922492648" sldId="420"/>
            <ac:spMk id="2" creationId="{B1405A5C-14EA-4FF3-9BE3-C23DE3FAE362}"/>
          </ac:spMkLst>
        </pc:spChg>
        <pc:spChg chg="mod">
          <ac:chgData name="David Skoloudik" userId="618318d588bbe383" providerId="LiveId" clId="{3EC1EF17-519C-47D2-BFC7-E5711C26C297}" dt="2021-05-17T12:35:05.814" v="4375" actId="255"/>
          <ac:spMkLst>
            <pc:docMk/>
            <pc:sldMk cId="2922492648" sldId="420"/>
            <ac:spMk id="3" creationId="{2050B89C-ACD2-4DE1-92C0-BD0BF3782C58}"/>
          </ac:spMkLst>
        </pc:spChg>
        <pc:spChg chg="add">
          <ac:chgData name="David Skoloudik" userId="618318d588bbe383" providerId="LiveId" clId="{3EC1EF17-519C-47D2-BFC7-E5711C26C297}" dt="2021-05-17T12:32:26.734" v="4359" actId="26606"/>
          <ac:spMkLst>
            <pc:docMk/>
            <pc:sldMk cId="2922492648" sldId="420"/>
            <ac:spMk id="8" creationId="{EF526DD0-5E46-40B7-AEF1-9B26256CFB4F}"/>
          </ac:spMkLst>
        </pc:spChg>
        <pc:grpChg chg="add">
          <ac:chgData name="David Skoloudik" userId="618318d588bbe383" providerId="LiveId" clId="{3EC1EF17-519C-47D2-BFC7-E5711C26C297}" dt="2021-05-17T12:32:26.734" v="4359" actId="26606"/>
          <ac:grpSpMkLst>
            <pc:docMk/>
            <pc:sldMk cId="2922492648" sldId="420"/>
            <ac:grpSpMk id="10" creationId="{B7E4032D-4110-4963-82B8-8A1B1BF4B66A}"/>
          </ac:grpSpMkLst>
        </pc:grpChg>
        <pc:grpChg chg="add">
          <ac:chgData name="David Skoloudik" userId="618318d588bbe383" providerId="LiveId" clId="{3EC1EF17-519C-47D2-BFC7-E5711C26C297}" dt="2021-05-17T12:32:26.734" v="4359" actId="26606"/>
          <ac:grpSpMkLst>
            <pc:docMk/>
            <pc:sldMk cId="2922492648" sldId="420"/>
            <ac:grpSpMk id="14" creationId="{5D133F51-4E9D-4F0B-A452-875C6A52B621}"/>
          </ac:grpSpMkLst>
        </pc:grpChg>
      </pc:sldChg>
      <pc:sldChg chg="addSp modSp new mod setBg">
        <pc:chgData name="David Skoloudik" userId="618318d588bbe383" providerId="LiveId" clId="{3EC1EF17-519C-47D2-BFC7-E5711C26C297}" dt="2021-05-17T12:34:58.086" v="4374" actId="255"/>
        <pc:sldMkLst>
          <pc:docMk/>
          <pc:sldMk cId="2860641041" sldId="421"/>
        </pc:sldMkLst>
        <pc:spChg chg="mod">
          <ac:chgData name="David Skoloudik" userId="618318d588bbe383" providerId="LiveId" clId="{3EC1EF17-519C-47D2-BFC7-E5711C26C297}" dt="2021-05-17T12:32:23.009" v="4358" actId="26606"/>
          <ac:spMkLst>
            <pc:docMk/>
            <pc:sldMk cId="2860641041" sldId="421"/>
            <ac:spMk id="2" creationId="{9A43EF30-C32E-4108-9021-602F1C7C24A8}"/>
          </ac:spMkLst>
        </pc:spChg>
        <pc:spChg chg="mod">
          <ac:chgData name="David Skoloudik" userId="618318d588bbe383" providerId="LiveId" clId="{3EC1EF17-519C-47D2-BFC7-E5711C26C297}" dt="2021-05-17T12:34:58.086" v="4374" actId="255"/>
          <ac:spMkLst>
            <pc:docMk/>
            <pc:sldMk cId="2860641041" sldId="421"/>
            <ac:spMk id="3" creationId="{50C6AB9B-B82F-480F-AE66-01441388BB98}"/>
          </ac:spMkLst>
        </pc:spChg>
        <pc:spChg chg="add">
          <ac:chgData name="David Skoloudik" userId="618318d588bbe383" providerId="LiveId" clId="{3EC1EF17-519C-47D2-BFC7-E5711C26C297}" dt="2021-05-17T12:32:23.009" v="4358" actId="26606"/>
          <ac:spMkLst>
            <pc:docMk/>
            <pc:sldMk cId="2860641041" sldId="421"/>
            <ac:spMk id="8" creationId="{EF526DD0-5E46-40B7-AEF1-9B26256CFB4F}"/>
          </ac:spMkLst>
        </pc:spChg>
        <pc:grpChg chg="add">
          <ac:chgData name="David Skoloudik" userId="618318d588bbe383" providerId="LiveId" clId="{3EC1EF17-519C-47D2-BFC7-E5711C26C297}" dt="2021-05-17T12:32:23.009" v="4358" actId="26606"/>
          <ac:grpSpMkLst>
            <pc:docMk/>
            <pc:sldMk cId="2860641041" sldId="421"/>
            <ac:grpSpMk id="10" creationId="{B7E4032D-4110-4963-82B8-8A1B1BF4B66A}"/>
          </ac:grpSpMkLst>
        </pc:grpChg>
        <pc:grpChg chg="add">
          <ac:chgData name="David Skoloudik" userId="618318d588bbe383" providerId="LiveId" clId="{3EC1EF17-519C-47D2-BFC7-E5711C26C297}" dt="2021-05-17T12:32:23.009" v="4358" actId="26606"/>
          <ac:grpSpMkLst>
            <pc:docMk/>
            <pc:sldMk cId="2860641041" sldId="421"/>
            <ac:grpSpMk id="14" creationId="{5D133F51-4E9D-4F0B-A452-875C6A52B621}"/>
          </ac:grpSpMkLst>
        </pc:grpChg>
      </pc:sldChg>
      <pc:sldChg chg="addSp delSp modSp new mod">
        <pc:chgData name="David Skoloudik" userId="618318d588bbe383" providerId="LiveId" clId="{3EC1EF17-519C-47D2-BFC7-E5711C26C297}" dt="2021-05-17T13:47:56.713" v="4985" actId="114"/>
        <pc:sldMkLst>
          <pc:docMk/>
          <pc:sldMk cId="3273509145" sldId="422"/>
        </pc:sldMkLst>
        <pc:spChg chg="mod">
          <ac:chgData name="David Skoloudik" userId="618318d588bbe383" providerId="LiveId" clId="{3EC1EF17-519C-47D2-BFC7-E5711C26C297}" dt="2021-05-17T13:47:56.713" v="4985" actId="114"/>
          <ac:spMkLst>
            <pc:docMk/>
            <pc:sldMk cId="3273509145" sldId="422"/>
            <ac:spMk id="2" creationId="{73D75177-9DC8-4C7E-938E-CA68402D02DE}"/>
          </ac:spMkLst>
        </pc:spChg>
        <pc:spChg chg="del">
          <ac:chgData name="David Skoloudik" userId="618318d588bbe383" providerId="LiveId" clId="{3EC1EF17-519C-47D2-BFC7-E5711C26C297}" dt="2021-05-17T13:47:44.597" v="4982"/>
          <ac:spMkLst>
            <pc:docMk/>
            <pc:sldMk cId="3273509145" sldId="422"/>
            <ac:spMk id="3" creationId="{0F1CFAFE-DA74-455B-B86E-EDAD8D9B7DDE}"/>
          </ac:spMkLst>
        </pc:spChg>
        <pc:picChg chg="add mod">
          <ac:chgData name="David Skoloudik" userId="618318d588bbe383" providerId="LiveId" clId="{3EC1EF17-519C-47D2-BFC7-E5711C26C297}" dt="2021-05-17T13:47:51.060" v="4984" actId="14100"/>
          <ac:picMkLst>
            <pc:docMk/>
            <pc:sldMk cId="3273509145" sldId="422"/>
            <ac:picMk id="5" creationId="{842D8817-9FFB-407D-8C0E-CBB592FFAC18}"/>
          </ac:picMkLst>
        </pc:picChg>
      </pc:sldChg>
      <pc:sldChg chg="addSp delSp modSp new mod">
        <pc:chgData name="David Skoloudik" userId="618318d588bbe383" providerId="LiveId" clId="{3EC1EF17-519C-47D2-BFC7-E5711C26C297}" dt="2021-05-17T13:52:15.467" v="5018" actId="1076"/>
        <pc:sldMkLst>
          <pc:docMk/>
          <pc:sldMk cId="2475425187" sldId="423"/>
        </pc:sldMkLst>
        <pc:spChg chg="mod">
          <ac:chgData name="David Skoloudik" userId="618318d588bbe383" providerId="LiveId" clId="{3EC1EF17-519C-47D2-BFC7-E5711C26C297}" dt="2021-05-17T13:52:15.467" v="5018" actId="1076"/>
          <ac:spMkLst>
            <pc:docMk/>
            <pc:sldMk cId="2475425187" sldId="423"/>
            <ac:spMk id="2" creationId="{B8429C14-1AB6-445E-8AC8-3285D1B3A194}"/>
          </ac:spMkLst>
        </pc:spChg>
        <pc:spChg chg="del">
          <ac:chgData name="David Skoloudik" userId="618318d588bbe383" providerId="LiveId" clId="{3EC1EF17-519C-47D2-BFC7-E5711C26C297}" dt="2021-05-17T13:52:05.588" v="5015"/>
          <ac:spMkLst>
            <pc:docMk/>
            <pc:sldMk cId="2475425187" sldId="423"/>
            <ac:spMk id="3" creationId="{4F6D982D-F41D-4A40-93E3-43CCE116E6EF}"/>
          </ac:spMkLst>
        </pc:spChg>
        <pc:picChg chg="add mod">
          <ac:chgData name="David Skoloudik" userId="618318d588bbe383" providerId="LiveId" clId="{3EC1EF17-519C-47D2-BFC7-E5711C26C297}" dt="2021-05-17T13:52:12.327" v="5017" actId="14100"/>
          <ac:picMkLst>
            <pc:docMk/>
            <pc:sldMk cId="2475425187" sldId="423"/>
            <ac:picMk id="5" creationId="{B5286FDF-0288-48CF-916B-D0DC302E9F48}"/>
          </ac:picMkLst>
        </pc:picChg>
      </pc:sldChg>
      <pc:sldChg chg="addSp delSp modSp add mod setBg">
        <pc:chgData name="David Skoloudik" userId="618318d588bbe383" providerId="LiveId" clId="{3EC1EF17-519C-47D2-BFC7-E5711C26C297}" dt="2021-05-17T13:35:05.720" v="4885"/>
        <pc:sldMkLst>
          <pc:docMk/>
          <pc:sldMk cId="1949795963" sldId="424"/>
        </pc:sldMkLst>
        <pc:spChg chg="mod">
          <ac:chgData name="David Skoloudik" userId="618318d588bbe383" providerId="LiveId" clId="{3EC1EF17-519C-47D2-BFC7-E5711C26C297}" dt="2021-05-17T13:34:06.157" v="4871" actId="1076"/>
          <ac:spMkLst>
            <pc:docMk/>
            <pc:sldMk cId="1949795963" sldId="424"/>
            <ac:spMk id="2" creationId="{F1F8772F-990B-490D-8694-8FC71D60FF03}"/>
          </ac:spMkLst>
        </pc:spChg>
        <pc:spChg chg="del">
          <ac:chgData name="David Skoloudik" userId="618318d588bbe383" providerId="LiveId" clId="{3EC1EF17-519C-47D2-BFC7-E5711C26C297}" dt="2021-05-17T13:33:50.148" v="4863"/>
          <ac:spMkLst>
            <pc:docMk/>
            <pc:sldMk cId="1949795963" sldId="424"/>
            <ac:spMk id="3" creationId="{79F4ACBA-21D1-4FD1-89B3-BDDF4C2952C0}"/>
          </ac:spMkLst>
        </pc:spChg>
        <pc:spChg chg="add del mod">
          <ac:chgData name="David Skoloudik" userId="618318d588bbe383" providerId="LiveId" clId="{3EC1EF17-519C-47D2-BFC7-E5711C26C297}" dt="2021-05-17T13:34:55.116" v="4883" actId="11529"/>
          <ac:spMkLst>
            <pc:docMk/>
            <pc:sldMk cId="1949795963" sldId="424"/>
            <ac:spMk id="8" creationId="{122A8E2E-FA0C-4680-8A73-D218A50EEF1F}"/>
          </ac:spMkLst>
        </pc:spChg>
        <pc:spChg chg="add del">
          <ac:chgData name="David Skoloudik" userId="618318d588bbe383" providerId="LiveId" clId="{3EC1EF17-519C-47D2-BFC7-E5711C26C297}" dt="2021-05-17T13:33:55.890" v="4866"/>
          <ac:spMkLst>
            <pc:docMk/>
            <pc:sldMk cId="1949795963" sldId="424"/>
            <ac:spMk id="9" creationId="{1291D05E-1BB8-41EC-873A-9941F11B975D}"/>
          </ac:spMkLst>
        </pc:spChg>
        <pc:spChg chg="add">
          <ac:chgData name="David Skoloudik" userId="618318d588bbe383" providerId="LiveId" clId="{3EC1EF17-519C-47D2-BFC7-E5711C26C297}" dt="2021-05-17T13:33:53.585" v="4864" actId="26606"/>
          <ac:spMkLst>
            <pc:docMk/>
            <pc:sldMk cId="1949795963" sldId="424"/>
            <ac:spMk id="12" creationId="{3E279A52-177D-482C-92C8-10DD7A18FFA8}"/>
          </ac:spMkLst>
        </pc:spChg>
        <pc:spChg chg="add del mod">
          <ac:chgData name="David Skoloudik" userId="618318d588bbe383" providerId="LiveId" clId="{3EC1EF17-519C-47D2-BFC7-E5711C26C297}" dt="2021-05-17T13:34:52.593" v="4879"/>
          <ac:spMkLst>
            <pc:docMk/>
            <pc:sldMk cId="1949795963" sldId="424"/>
            <ac:spMk id="17" creationId="{478F1E23-0BC3-48FA-B869-2181F3209793}"/>
          </ac:spMkLst>
        </pc:spChg>
        <pc:spChg chg="add del mod">
          <ac:chgData name="David Skoloudik" userId="618318d588bbe383" providerId="LiveId" clId="{3EC1EF17-519C-47D2-BFC7-E5711C26C297}" dt="2021-05-17T13:35:05.720" v="4885"/>
          <ac:spMkLst>
            <pc:docMk/>
            <pc:sldMk cId="1949795963" sldId="424"/>
            <ac:spMk id="18" creationId="{D6C88DE7-7A0F-49AA-B778-521EED519192}"/>
          </ac:spMkLst>
        </pc:spChg>
        <pc:grpChg chg="add">
          <ac:chgData name="David Skoloudik" userId="618318d588bbe383" providerId="LiveId" clId="{3EC1EF17-519C-47D2-BFC7-E5711C26C297}" dt="2021-05-17T13:33:53.585" v="4864" actId="26606"/>
          <ac:grpSpMkLst>
            <pc:docMk/>
            <pc:sldMk cId="1949795963" sldId="424"/>
            <ac:grpSpMk id="14" creationId="{4BCD063E-D4FF-4FB3-8F1D-5DD228883678}"/>
          </ac:grpSpMkLst>
        </pc:grpChg>
        <pc:picChg chg="add del mod">
          <ac:chgData name="David Skoloudik" userId="618318d588bbe383" providerId="LiveId" clId="{3EC1EF17-519C-47D2-BFC7-E5711C26C297}" dt="2021-05-17T13:33:55.089" v="4865" actId="478"/>
          <ac:picMkLst>
            <pc:docMk/>
            <pc:sldMk cId="1949795963" sldId="424"/>
            <ac:picMk id="5" creationId="{3B02FACF-C259-42B3-84FF-135AE69F5DEB}"/>
          </ac:picMkLst>
        </pc:picChg>
        <pc:picChg chg="add mod">
          <ac:chgData name="David Skoloudik" userId="618318d588bbe383" providerId="LiveId" clId="{3EC1EF17-519C-47D2-BFC7-E5711C26C297}" dt="2021-05-17T13:34:02.037" v="4870" actId="14100"/>
          <ac:picMkLst>
            <pc:docMk/>
            <pc:sldMk cId="1949795963" sldId="424"/>
            <ac:picMk id="7" creationId="{36AC55CA-F8B9-46BA-8BEA-87138375734B}"/>
          </ac:picMkLst>
        </pc:picChg>
      </pc:sldChg>
      <pc:sldChg chg="addSp modSp add mod">
        <pc:chgData name="David Skoloudik" userId="618318d588bbe383" providerId="LiveId" clId="{3EC1EF17-519C-47D2-BFC7-E5711C26C297}" dt="2021-05-17T11:10:28.537" v="2680" actId="20577"/>
        <pc:sldMkLst>
          <pc:docMk/>
          <pc:sldMk cId="2944895287" sldId="425"/>
        </pc:sldMkLst>
        <pc:spChg chg="mod">
          <ac:chgData name="David Skoloudik" userId="618318d588bbe383" providerId="LiveId" clId="{3EC1EF17-519C-47D2-BFC7-E5711C26C297}" dt="2021-05-17T11:10:28.537" v="2680" actId="20577"/>
          <ac:spMkLst>
            <pc:docMk/>
            <pc:sldMk cId="2944895287" sldId="425"/>
            <ac:spMk id="3" creationId="{84BF2A9B-779C-4440-A63D-34C93360C008}"/>
          </ac:spMkLst>
        </pc:spChg>
        <pc:spChg chg="add mod">
          <ac:chgData name="David Skoloudik" userId="618318d588bbe383" providerId="LiveId" clId="{3EC1EF17-519C-47D2-BFC7-E5711C26C297}" dt="2021-05-17T10:47:34.344" v="2166" actId="207"/>
          <ac:spMkLst>
            <pc:docMk/>
            <pc:sldMk cId="2944895287" sldId="425"/>
            <ac:spMk id="4" creationId="{122BAB2D-8182-4895-B5DE-FFCD21B2346E}"/>
          </ac:spMkLst>
        </pc:spChg>
        <pc:cxnChg chg="mod">
          <ac:chgData name="David Skoloudik" userId="618318d588bbe383" providerId="LiveId" clId="{3EC1EF17-519C-47D2-BFC7-E5711C26C297}" dt="2021-05-17T10:46:56.173" v="2162" actId="1076"/>
          <ac:cxnSpMkLst>
            <pc:docMk/>
            <pc:sldMk cId="2944895287" sldId="425"/>
            <ac:cxnSpMk id="10" creationId="{044DC6F3-1A8A-4F79-B9BF-8AE35D438C12}"/>
          </ac:cxnSpMkLst>
        </pc:cxnChg>
      </pc:sldChg>
      <pc:sldChg chg="addSp delSp modSp add mod ord setBg">
        <pc:chgData name="David Skoloudik" userId="618318d588bbe383" providerId="LiveId" clId="{3EC1EF17-519C-47D2-BFC7-E5711C26C297}" dt="2021-05-17T13:27:27.377" v="4832" actId="1076"/>
        <pc:sldMkLst>
          <pc:docMk/>
          <pc:sldMk cId="2349758441" sldId="426"/>
        </pc:sldMkLst>
        <pc:spChg chg="mod">
          <ac:chgData name="David Skoloudik" userId="618318d588bbe383" providerId="LiveId" clId="{3EC1EF17-519C-47D2-BFC7-E5711C26C297}" dt="2021-05-17T13:27:27.377" v="4832" actId="1076"/>
          <ac:spMkLst>
            <pc:docMk/>
            <pc:sldMk cId="2349758441" sldId="426"/>
            <ac:spMk id="2" creationId="{F1F8772F-990B-490D-8694-8FC71D60FF03}"/>
          </ac:spMkLst>
        </pc:spChg>
        <pc:spChg chg="mod">
          <ac:chgData name="David Skoloudik" userId="618318d588bbe383" providerId="LiveId" clId="{3EC1EF17-519C-47D2-BFC7-E5711C26C297}" dt="2021-05-17T13:27:19.111" v="4829" actId="26606"/>
          <ac:spMkLst>
            <pc:docMk/>
            <pc:sldMk cId="2349758441" sldId="426"/>
            <ac:spMk id="3" creationId="{79F4ACBA-21D1-4FD1-89B3-BDDF4C2952C0}"/>
          </ac:spMkLst>
        </pc:spChg>
        <pc:spChg chg="add">
          <ac:chgData name="David Skoloudik" userId="618318d588bbe383" providerId="LiveId" clId="{3EC1EF17-519C-47D2-BFC7-E5711C26C297}" dt="2021-05-17T13:27:19.111" v="4829" actId="26606"/>
          <ac:spMkLst>
            <pc:docMk/>
            <pc:sldMk cId="2349758441" sldId="426"/>
            <ac:spMk id="9" creationId="{3E279A52-177D-482C-92C8-10DD7A18FFA8}"/>
          </ac:spMkLst>
        </pc:spChg>
        <pc:grpChg chg="add">
          <ac:chgData name="David Skoloudik" userId="618318d588bbe383" providerId="LiveId" clId="{3EC1EF17-519C-47D2-BFC7-E5711C26C297}" dt="2021-05-17T13:27:19.111" v="4829" actId="26606"/>
          <ac:grpSpMkLst>
            <pc:docMk/>
            <pc:sldMk cId="2349758441" sldId="426"/>
            <ac:grpSpMk id="11" creationId="{4BCD063E-D4FF-4FB3-8F1D-5DD228883678}"/>
          </ac:grpSpMkLst>
        </pc:grpChg>
        <pc:picChg chg="add del mod">
          <ac:chgData name="David Skoloudik" userId="618318d588bbe383" providerId="LiveId" clId="{3EC1EF17-519C-47D2-BFC7-E5711C26C297}" dt="2021-05-17T13:27:22.466" v="4830" actId="478"/>
          <ac:picMkLst>
            <pc:docMk/>
            <pc:sldMk cId="2349758441" sldId="426"/>
            <ac:picMk id="4" creationId="{7F449E85-A3B0-47BD-81EF-7F50AF1C1D78}"/>
          </ac:picMkLst>
        </pc:picChg>
        <pc:picChg chg="add mod">
          <ac:chgData name="David Skoloudik" userId="618318d588bbe383" providerId="LiveId" clId="{3EC1EF17-519C-47D2-BFC7-E5711C26C297}" dt="2021-05-17T13:27:23.421" v="4831"/>
          <ac:picMkLst>
            <pc:docMk/>
            <pc:sldMk cId="2349758441" sldId="426"/>
            <ac:picMk id="10" creationId="{9B7DC964-5BE6-4A8C-BA79-4166C65524D2}"/>
          </ac:picMkLst>
        </pc:picChg>
      </pc:sldChg>
      <pc:sldChg chg="addSp modSp add mod setBg">
        <pc:chgData name="David Skoloudik" userId="618318d588bbe383" providerId="LiveId" clId="{3EC1EF17-519C-47D2-BFC7-E5711C26C297}" dt="2021-05-17T12:34:36.817" v="4372" actId="255"/>
        <pc:sldMkLst>
          <pc:docMk/>
          <pc:sldMk cId="799501065" sldId="427"/>
        </pc:sldMkLst>
        <pc:spChg chg="mod">
          <ac:chgData name="David Skoloudik" userId="618318d588bbe383" providerId="LiveId" clId="{3EC1EF17-519C-47D2-BFC7-E5711C26C297}" dt="2021-05-17T12:32:09.137" v="4356" actId="26606"/>
          <ac:spMkLst>
            <pc:docMk/>
            <pc:sldMk cId="799501065" sldId="427"/>
            <ac:spMk id="2" creationId="{44EF8806-8129-42B2-A58E-A9B43DB42D1B}"/>
          </ac:spMkLst>
        </pc:spChg>
        <pc:spChg chg="mod">
          <ac:chgData name="David Skoloudik" userId="618318d588bbe383" providerId="LiveId" clId="{3EC1EF17-519C-47D2-BFC7-E5711C26C297}" dt="2021-05-17T12:34:36.817" v="4372" actId="255"/>
          <ac:spMkLst>
            <pc:docMk/>
            <pc:sldMk cId="799501065" sldId="427"/>
            <ac:spMk id="3" creationId="{75913119-EEB5-4924-86B3-09FFE18B81C2}"/>
          </ac:spMkLst>
        </pc:spChg>
        <pc:spChg chg="add">
          <ac:chgData name="David Skoloudik" userId="618318d588bbe383" providerId="LiveId" clId="{3EC1EF17-519C-47D2-BFC7-E5711C26C297}" dt="2021-05-17T12:32:09.137" v="4356" actId="26606"/>
          <ac:spMkLst>
            <pc:docMk/>
            <pc:sldMk cId="799501065" sldId="427"/>
            <ac:spMk id="8" creationId="{EF526DD0-5E46-40B7-AEF1-9B26256CFB4F}"/>
          </ac:spMkLst>
        </pc:spChg>
        <pc:grpChg chg="add">
          <ac:chgData name="David Skoloudik" userId="618318d588bbe383" providerId="LiveId" clId="{3EC1EF17-519C-47D2-BFC7-E5711C26C297}" dt="2021-05-17T12:32:09.137" v="4356" actId="26606"/>
          <ac:grpSpMkLst>
            <pc:docMk/>
            <pc:sldMk cId="799501065" sldId="427"/>
            <ac:grpSpMk id="10" creationId="{B7E4032D-4110-4963-82B8-8A1B1BF4B66A}"/>
          </ac:grpSpMkLst>
        </pc:grpChg>
        <pc:grpChg chg="add">
          <ac:chgData name="David Skoloudik" userId="618318d588bbe383" providerId="LiveId" clId="{3EC1EF17-519C-47D2-BFC7-E5711C26C297}" dt="2021-05-17T12:32:09.137" v="4356" actId="26606"/>
          <ac:grpSpMkLst>
            <pc:docMk/>
            <pc:sldMk cId="799501065" sldId="427"/>
            <ac:grpSpMk id="14" creationId="{5D133F51-4E9D-4F0B-A452-875C6A52B621}"/>
          </ac:grpSpMkLst>
        </pc:grpChg>
      </pc:sldChg>
      <pc:sldChg chg="addSp modSp add mod setBg">
        <pc:chgData name="David Skoloudik" userId="618318d588bbe383" providerId="LiveId" clId="{3EC1EF17-519C-47D2-BFC7-E5711C26C297}" dt="2021-05-17T12:34:49.048" v="4373" actId="255"/>
        <pc:sldMkLst>
          <pc:docMk/>
          <pc:sldMk cId="1793230057" sldId="428"/>
        </pc:sldMkLst>
        <pc:spChg chg="mod">
          <ac:chgData name="David Skoloudik" userId="618318d588bbe383" providerId="LiveId" clId="{3EC1EF17-519C-47D2-BFC7-E5711C26C297}" dt="2021-05-17T12:32:12.998" v="4357" actId="26606"/>
          <ac:spMkLst>
            <pc:docMk/>
            <pc:sldMk cId="1793230057" sldId="428"/>
            <ac:spMk id="2" creationId="{6DB75D66-B4E2-43BB-869C-9E138AFA43E0}"/>
          </ac:spMkLst>
        </pc:spChg>
        <pc:spChg chg="mod">
          <ac:chgData name="David Skoloudik" userId="618318d588bbe383" providerId="LiveId" clId="{3EC1EF17-519C-47D2-BFC7-E5711C26C297}" dt="2021-05-17T12:34:49.048" v="4373" actId="255"/>
          <ac:spMkLst>
            <pc:docMk/>
            <pc:sldMk cId="1793230057" sldId="428"/>
            <ac:spMk id="3" creationId="{8855F4E0-1FDC-416A-9BF2-1B573A9802AC}"/>
          </ac:spMkLst>
        </pc:spChg>
        <pc:spChg chg="add">
          <ac:chgData name="David Skoloudik" userId="618318d588bbe383" providerId="LiveId" clId="{3EC1EF17-519C-47D2-BFC7-E5711C26C297}" dt="2021-05-17T12:32:12.998" v="4357" actId="26606"/>
          <ac:spMkLst>
            <pc:docMk/>
            <pc:sldMk cId="1793230057" sldId="428"/>
            <ac:spMk id="8" creationId="{EF526DD0-5E46-40B7-AEF1-9B26256CFB4F}"/>
          </ac:spMkLst>
        </pc:spChg>
        <pc:grpChg chg="add">
          <ac:chgData name="David Skoloudik" userId="618318d588bbe383" providerId="LiveId" clId="{3EC1EF17-519C-47D2-BFC7-E5711C26C297}" dt="2021-05-17T12:32:12.998" v="4357" actId="26606"/>
          <ac:grpSpMkLst>
            <pc:docMk/>
            <pc:sldMk cId="1793230057" sldId="428"/>
            <ac:grpSpMk id="10" creationId="{B7E4032D-4110-4963-82B8-8A1B1BF4B66A}"/>
          </ac:grpSpMkLst>
        </pc:grpChg>
        <pc:grpChg chg="add">
          <ac:chgData name="David Skoloudik" userId="618318d588bbe383" providerId="LiveId" clId="{3EC1EF17-519C-47D2-BFC7-E5711C26C297}" dt="2021-05-17T12:32:12.998" v="4357" actId="26606"/>
          <ac:grpSpMkLst>
            <pc:docMk/>
            <pc:sldMk cId="1793230057" sldId="428"/>
            <ac:grpSpMk id="14" creationId="{5D133F51-4E9D-4F0B-A452-875C6A52B621}"/>
          </ac:grpSpMkLst>
        </pc:grpChg>
      </pc:sldChg>
      <pc:sldChg chg="addSp delSp modSp new mod">
        <pc:chgData name="David Skoloudik" userId="618318d588bbe383" providerId="LiveId" clId="{3EC1EF17-519C-47D2-BFC7-E5711C26C297}" dt="2021-05-17T11:26:32.357" v="2766" actId="14100"/>
        <pc:sldMkLst>
          <pc:docMk/>
          <pc:sldMk cId="3046005574" sldId="429"/>
        </pc:sldMkLst>
        <pc:spChg chg="mod">
          <ac:chgData name="David Skoloudik" userId="618318d588bbe383" providerId="LiveId" clId="{3EC1EF17-519C-47D2-BFC7-E5711C26C297}" dt="2021-05-17T11:19:05.092" v="2750" actId="20577"/>
          <ac:spMkLst>
            <pc:docMk/>
            <pc:sldMk cId="3046005574" sldId="429"/>
            <ac:spMk id="2" creationId="{AAAEC7A1-3138-4D58-90FF-C10922CB902A}"/>
          </ac:spMkLst>
        </pc:spChg>
        <pc:graphicFrameChg chg="add del mod">
          <ac:chgData name="David Skoloudik" userId="618318d588bbe383" providerId="LiveId" clId="{3EC1EF17-519C-47D2-BFC7-E5711C26C297}" dt="2021-05-17T11:22:03.452" v="2753" actId="21"/>
          <ac:graphicFrameMkLst>
            <pc:docMk/>
            <pc:sldMk cId="3046005574" sldId="429"/>
            <ac:graphicFrameMk id="4" creationId="{FDAF4E2F-3C40-40D6-9325-3810144E3A13}"/>
          </ac:graphicFrameMkLst>
        </pc:graphicFrameChg>
        <pc:graphicFrameChg chg="add del mod">
          <ac:chgData name="David Skoloudik" userId="618318d588bbe383" providerId="LiveId" clId="{3EC1EF17-519C-47D2-BFC7-E5711C26C297}" dt="2021-05-17T11:24:42.242" v="2757" actId="21"/>
          <ac:graphicFrameMkLst>
            <pc:docMk/>
            <pc:sldMk cId="3046005574" sldId="429"/>
            <ac:graphicFrameMk id="5" creationId="{FDAF4E2F-3C40-40D6-9325-3810144E3A13}"/>
          </ac:graphicFrameMkLst>
        </pc:graphicFrameChg>
        <pc:graphicFrameChg chg="add del mod">
          <ac:chgData name="David Skoloudik" userId="618318d588bbe383" providerId="LiveId" clId="{3EC1EF17-519C-47D2-BFC7-E5711C26C297}" dt="2021-05-17T11:25:55.452" v="2761" actId="21"/>
          <ac:graphicFrameMkLst>
            <pc:docMk/>
            <pc:sldMk cId="3046005574" sldId="429"/>
            <ac:graphicFrameMk id="6" creationId="{FDAF4E2F-3C40-40D6-9325-3810144E3A13}"/>
          </ac:graphicFrameMkLst>
        </pc:graphicFrameChg>
        <pc:graphicFrameChg chg="add mod">
          <ac:chgData name="David Skoloudik" userId="618318d588bbe383" providerId="LiveId" clId="{3EC1EF17-519C-47D2-BFC7-E5711C26C297}" dt="2021-05-17T11:26:01.993" v="2763" actId="14100"/>
          <ac:graphicFrameMkLst>
            <pc:docMk/>
            <pc:sldMk cId="3046005574" sldId="429"/>
            <ac:graphicFrameMk id="7" creationId="{FDAF4E2F-3C40-40D6-9325-3810144E3A13}"/>
          </ac:graphicFrameMkLst>
        </pc:graphicFrameChg>
        <pc:cxnChg chg="add mod">
          <ac:chgData name="David Skoloudik" userId="618318d588bbe383" providerId="LiveId" clId="{3EC1EF17-519C-47D2-BFC7-E5711C26C297}" dt="2021-05-17T11:26:32.357" v="2766" actId="14100"/>
          <ac:cxnSpMkLst>
            <pc:docMk/>
            <pc:sldMk cId="3046005574" sldId="429"/>
            <ac:cxnSpMk id="8" creationId="{A1113F4A-A158-4222-8F0F-4B11426F414E}"/>
          </ac:cxnSpMkLst>
        </pc:cxnChg>
      </pc:sldChg>
      <pc:sldChg chg="addSp delSp modSp new mod setBg">
        <pc:chgData name="David Skoloudik" userId="618318d588bbe383" providerId="LiveId" clId="{3EC1EF17-519C-47D2-BFC7-E5711C26C297}" dt="2021-05-17T11:48:32.027" v="3003" actId="255"/>
        <pc:sldMkLst>
          <pc:docMk/>
          <pc:sldMk cId="3934812533" sldId="430"/>
        </pc:sldMkLst>
        <pc:spChg chg="mod">
          <ac:chgData name="David Skoloudik" userId="618318d588bbe383" providerId="LiveId" clId="{3EC1EF17-519C-47D2-BFC7-E5711C26C297}" dt="2021-05-17T11:48:23.326" v="3002" actId="26606"/>
          <ac:spMkLst>
            <pc:docMk/>
            <pc:sldMk cId="3934812533" sldId="430"/>
            <ac:spMk id="2" creationId="{B1352DDB-2FF5-440E-B9B8-869F719ADAC5}"/>
          </ac:spMkLst>
        </pc:spChg>
        <pc:spChg chg="mod">
          <ac:chgData name="David Skoloudik" userId="618318d588bbe383" providerId="LiveId" clId="{3EC1EF17-519C-47D2-BFC7-E5711C26C297}" dt="2021-05-17T11:48:32.027" v="3003" actId="255"/>
          <ac:spMkLst>
            <pc:docMk/>
            <pc:sldMk cId="3934812533" sldId="430"/>
            <ac:spMk id="3" creationId="{1E02A02C-CE25-434A-8675-CD5136EF2456}"/>
          </ac:spMkLst>
        </pc:spChg>
        <pc:spChg chg="add del">
          <ac:chgData name="David Skoloudik" userId="618318d588bbe383" providerId="LiveId" clId="{3EC1EF17-519C-47D2-BFC7-E5711C26C297}" dt="2021-05-17T11:48:23.326" v="3002" actId="26606"/>
          <ac:spMkLst>
            <pc:docMk/>
            <pc:sldMk cId="3934812533" sldId="430"/>
            <ac:spMk id="9" creationId="{5E39A796-BE83-48B1-B33F-35C4A32AAB57}"/>
          </ac:spMkLst>
        </pc:spChg>
        <pc:spChg chg="add del">
          <ac:chgData name="David Skoloudik" userId="618318d588bbe383" providerId="LiveId" clId="{3EC1EF17-519C-47D2-BFC7-E5711C26C297}" dt="2021-05-17T11:48:23.326" v="3002" actId="26606"/>
          <ac:spMkLst>
            <pc:docMk/>
            <pc:sldMk cId="3934812533" sldId="430"/>
            <ac:spMk id="11" creationId="{72F84B47-E267-4194-8194-831DB7B5547F}"/>
          </ac:spMkLst>
        </pc:spChg>
        <pc:spChg chg="add">
          <ac:chgData name="David Skoloudik" userId="618318d588bbe383" providerId="LiveId" clId="{3EC1EF17-519C-47D2-BFC7-E5711C26C297}" dt="2021-05-17T11:48:23.326" v="3002" actId="26606"/>
          <ac:spMkLst>
            <pc:docMk/>
            <pc:sldMk cId="3934812533" sldId="430"/>
            <ac:spMk id="16" creationId="{2B97F24A-32CE-4C1C-A50D-3016B394DCFB}"/>
          </ac:spMkLst>
        </pc:spChg>
        <pc:spChg chg="add">
          <ac:chgData name="David Skoloudik" userId="618318d588bbe383" providerId="LiveId" clId="{3EC1EF17-519C-47D2-BFC7-E5711C26C297}" dt="2021-05-17T11:48:23.326" v="3002" actId="26606"/>
          <ac:spMkLst>
            <pc:docMk/>
            <pc:sldMk cId="3934812533" sldId="430"/>
            <ac:spMk id="18" creationId="{CD8B4F24-440B-49E9-B85D-733523DC064B}"/>
          </ac:spMkLst>
        </pc:spChg>
        <pc:picChg chg="add mod">
          <ac:chgData name="David Skoloudik" userId="618318d588bbe383" providerId="LiveId" clId="{3EC1EF17-519C-47D2-BFC7-E5711C26C297}" dt="2021-05-17T11:48:23.326" v="3002" actId="26606"/>
          <ac:picMkLst>
            <pc:docMk/>
            <pc:sldMk cId="3934812533" sldId="430"/>
            <ac:picMk id="4" creationId="{367ECACC-F4E6-4F0A-BD5B-01DB646B49D0}"/>
          </ac:picMkLst>
        </pc:picChg>
      </pc:sldChg>
      <pc:sldChg chg="add">
        <pc:chgData name="David Skoloudik" userId="618318d588bbe383" providerId="LiveId" clId="{3EC1EF17-519C-47D2-BFC7-E5711C26C297}" dt="2021-05-17T11:52:49.930" v="3020"/>
        <pc:sldMkLst>
          <pc:docMk/>
          <pc:sldMk cId="3119526887" sldId="431"/>
        </pc:sldMkLst>
      </pc:sldChg>
      <pc:sldChg chg="addSp delSp modSp add mod setBg">
        <pc:chgData name="David Skoloudik" userId="618318d588bbe383" providerId="LiveId" clId="{3EC1EF17-519C-47D2-BFC7-E5711C26C297}" dt="2021-05-17T13:12:41.640" v="4742" actId="1076"/>
        <pc:sldMkLst>
          <pc:docMk/>
          <pc:sldMk cId="1744333195" sldId="432"/>
        </pc:sldMkLst>
        <pc:spChg chg="mod">
          <ac:chgData name="David Skoloudik" userId="618318d588bbe383" providerId="LiveId" clId="{3EC1EF17-519C-47D2-BFC7-E5711C26C297}" dt="2021-05-17T13:12:28.060" v="4741" actId="1076"/>
          <ac:spMkLst>
            <pc:docMk/>
            <pc:sldMk cId="1744333195" sldId="432"/>
            <ac:spMk id="2" creationId="{B1405A5C-14EA-4FF3-9BE3-C23DE3FAE362}"/>
          </ac:spMkLst>
        </pc:spChg>
        <pc:spChg chg="del mod">
          <ac:chgData name="David Skoloudik" userId="618318d588bbe383" providerId="LiveId" clId="{3EC1EF17-519C-47D2-BFC7-E5711C26C297}" dt="2021-05-17T13:11:29.908" v="4728"/>
          <ac:spMkLst>
            <pc:docMk/>
            <pc:sldMk cId="1744333195" sldId="432"/>
            <ac:spMk id="3" creationId="{2050B89C-ACD2-4DE1-92C0-BD0BF3782C58}"/>
          </ac:spMkLst>
        </pc:spChg>
        <pc:spChg chg="add">
          <ac:chgData name="David Skoloudik" userId="618318d588bbe383" providerId="LiveId" clId="{3EC1EF17-519C-47D2-BFC7-E5711C26C297}" dt="2021-05-17T13:11:42.170" v="4730" actId="26606"/>
          <ac:spMkLst>
            <pc:docMk/>
            <pc:sldMk cId="1744333195" sldId="432"/>
            <ac:spMk id="9" creationId="{637F5EA0-6B95-4070-A15A-83A64BAEFB12}"/>
          </ac:spMkLst>
        </pc:spChg>
        <pc:spChg chg="add">
          <ac:chgData name="David Skoloudik" userId="618318d588bbe383" providerId="LiveId" clId="{3EC1EF17-519C-47D2-BFC7-E5711C26C297}" dt="2021-05-17T13:11:42.170" v="4730" actId="26606"/>
          <ac:spMkLst>
            <pc:docMk/>
            <pc:sldMk cId="1744333195" sldId="432"/>
            <ac:spMk id="12" creationId="{3E279A52-177D-482C-92C8-10DD7A18FFA8}"/>
          </ac:spMkLst>
        </pc:spChg>
        <pc:grpChg chg="add">
          <ac:chgData name="David Skoloudik" userId="618318d588bbe383" providerId="LiveId" clId="{3EC1EF17-519C-47D2-BFC7-E5711C26C297}" dt="2021-05-17T13:11:42.170" v="4730" actId="26606"/>
          <ac:grpSpMkLst>
            <pc:docMk/>
            <pc:sldMk cId="1744333195" sldId="432"/>
            <ac:grpSpMk id="14" creationId="{4BCD063E-D4FF-4FB3-8F1D-5DD228883678}"/>
          </ac:grpSpMkLst>
        </pc:grpChg>
        <pc:picChg chg="add del mod">
          <ac:chgData name="David Skoloudik" userId="618318d588bbe383" providerId="LiveId" clId="{3EC1EF17-519C-47D2-BFC7-E5711C26C297}" dt="2021-05-17T13:11:46.202" v="4731" actId="478"/>
          <ac:picMkLst>
            <pc:docMk/>
            <pc:sldMk cId="1744333195" sldId="432"/>
            <ac:picMk id="5" creationId="{7751D1F0-EFCE-4BAF-AA7F-0B7626800BBD}"/>
          </ac:picMkLst>
        </pc:picChg>
        <pc:picChg chg="add mod">
          <ac:chgData name="David Skoloudik" userId="618318d588bbe383" providerId="LiveId" clId="{3EC1EF17-519C-47D2-BFC7-E5711C26C297}" dt="2021-05-17T13:12:41.640" v="4742" actId="1076"/>
          <ac:picMkLst>
            <pc:docMk/>
            <pc:sldMk cId="1744333195" sldId="432"/>
            <ac:picMk id="11" creationId="{6F24780A-804D-4707-9AC4-E8648B0F0F84}"/>
          </ac:picMkLst>
        </pc:picChg>
      </pc:sldChg>
      <pc:sldChg chg="addSp modSp add mod setBg">
        <pc:chgData name="David Skoloudik" userId="618318d588bbe383" providerId="LiveId" clId="{3EC1EF17-519C-47D2-BFC7-E5711C26C297}" dt="2021-05-17T12:35:15.326" v="4376" actId="255"/>
        <pc:sldMkLst>
          <pc:docMk/>
          <pc:sldMk cId="3658615485" sldId="433"/>
        </pc:sldMkLst>
        <pc:spChg chg="mod">
          <ac:chgData name="David Skoloudik" userId="618318d588bbe383" providerId="LiveId" clId="{3EC1EF17-519C-47D2-BFC7-E5711C26C297}" dt="2021-05-17T12:32:31.261" v="4360" actId="26606"/>
          <ac:spMkLst>
            <pc:docMk/>
            <pc:sldMk cId="3658615485" sldId="433"/>
            <ac:spMk id="2" creationId="{58A000E4-E34A-4EBF-940E-FDF2A492342A}"/>
          </ac:spMkLst>
        </pc:spChg>
        <pc:spChg chg="mod">
          <ac:chgData name="David Skoloudik" userId="618318d588bbe383" providerId="LiveId" clId="{3EC1EF17-519C-47D2-BFC7-E5711C26C297}" dt="2021-05-17T12:35:15.326" v="4376" actId="255"/>
          <ac:spMkLst>
            <pc:docMk/>
            <pc:sldMk cId="3658615485" sldId="433"/>
            <ac:spMk id="3" creationId="{813D1878-4E83-4F62-A3C6-70B89C44CEFA}"/>
          </ac:spMkLst>
        </pc:spChg>
        <pc:spChg chg="add">
          <ac:chgData name="David Skoloudik" userId="618318d588bbe383" providerId="LiveId" clId="{3EC1EF17-519C-47D2-BFC7-E5711C26C297}" dt="2021-05-17T12:32:31.261" v="4360" actId="26606"/>
          <ac:spMkLst>
            <pc:docMk/>
            <pc:sldMk cId="3658615485" sldId="433"/>
            <ac:spMk id="8" creationId="{EF526DD0-5E46-40B7-AEF1-9B26256CFB4F}"/>
          </ac:spMkLst>
        </pc:spChg>
        <pc:grpChg chg="add">
          <ac:chgData name="David Skoloudik" userId="618318d588bbe383" providerId="LiveId" clId="{3EC1EF17-519C-47D2-BFC7-E5711C26C297}" dt="2021-05-17T12:32:31.261" v="4360" actId="26606"/>
          <ac:grpSpMkLst>
            <pc:docMk/>
            <pc:sldMk cId="3658615485" sldId="433"/>
            <ac:grpSpMk id="10" creationId="{B7E4032D-4110-4963-82B8-8A1B1BF4B66A}"/>
          </ac:grpSpMkLst>
        </pc:grpChg>
        <pc:grpChg chg="add">
          <ac:chgData name="David Skoloudik" userId="618318d588bbe383" providerId="LiveId" clId="{3EC1EF17-519C-47D2-BFC7-E5711C26C297}" dt="2021-05-17T12:32:31.261" v="4360" actId="26606"/>
          <ac:grpSpMkLst>
            <pc:docMk/>
            <pc:sldMk cId="3658615485" sldId="433"/>
            <ac:grpSpMk id="14" creationId="{5D133F51-4E9D-4F0B-A452-875C6A52B621}"/>
          </ac:grpSpMkLst>
        </pc:grpChg>
      </pc:sldChg>
      <pc:sldChg chg="addSp modSp add mod setBg">
        <pc:chgData name="David Skoloudik" userId="618318d588bbe383" providerId="LiveId" clId="{3EC1EF17-519C-47D2-BFC7-E5711C26C297}" dt="2021-05-17T12:35:22.846" v="4377" actId="255"/>
        <pc:sldMkLst>
          <pc:docMk/>
          <pc:sldMk cId="4133946359" sldId="434"/>
        </pc:sldMkLst>
        <pc:spChg chg="mod">
          <ac:chgData name="David Skoloudik" userId="618318d588bbe383" providerId="LiveId" clId="{3EC1EF17-519C-47D2-BFC7-E5711C26C297}" dt="2021-05-17T12:32:35.372" v="4361" actId="26606"/>
          <ac:spMkLst>
            <pc:docMk/>
            <pc:sldMk cId="4133946359" sldId="434"/>
            <ac:spMk id="2" creationId="{0227FD87-B35C-4AE7-A08C-427926810E47}"/>
          </ac:spMkLst>
        </pc:spChg>
        <pc:spChg chg="mod">
          <ac:chgData name="David Skoloudik" userId="618318d588bbe383" providerId="LiveId" clId="{3EC1EF17-519C-47D2-BFC7-E5711C26C297}" dt="2021-05-17T12:35:22.846" v="4377" actId="255"/>
          <ac:spMkLst>
            <pc:docMk/>
            <pc:sldMk cId="4133946359" sldId="434"/>
            <ac:spMk id="3" creationId="{9B916B2C-5618-4D7A-BD2C-068C7F2333B8}"/>
          </ac:spMkLst>
        </pc:spChg>
        <pc:spChg chg="add">
          <ac:chgData name="David Skoloudik" userId="618318d588bbe383" providerId="LiveId" clId="{3EC1EF17-519C-47D2-BFC7-E5711C26C297}" dt="2021-05-17T12:32:35.372" v="4361" actId="26606"/>
          <ac:spMkLst>
            <pc:docMk/>
            <pc:sldMk cId="4133946359" sldId="434"/>
            <ac:spMk id="8" creationId="{EF526DD0-5E46-40B7-AEF1-9B26256CFB4F}"/>
          </ac:spMkLst>
        </pc:spChg>
        <pc:grpChg chg="add">
          <ac:chgData name="David Skoloudik" userId="618318d588bbe383" providerId="LiveId" clId="{3EC1EF17-519C-47D2-BFC7-E5711C26C297}" dt="2021-05-17T12:32:35.372" v="4361" actId="26606"/>
          <ac:grpSpMkLst>
            <pc:docMk/>
            <pc:sldMk cId="4133946359" sldId="434"/>
            <ac:grpSpMk id="10" creationId="{B7E4032D-4110-4963-82B8-8A1B1BF4B66A}"/>
          </ac:grpSpMkLst>
        </pc:grpChg>
        <pc:grpChg chg="add">
          <ac:chgData name="David Skoloudik" userId="618318d588bbe383" providerId="LiveId" clId="{3EC1EF17-519C-47D2-BFC7-E5711C26C297}" dt="2021-05-17T12:32:35.372" v="4361" actId="26606"/>
          <ac:grpSpMkLst>
            <pc:docMk/>
            <pc:sldMk cId="4133946359" sldId="434"/>
            <ac:grpSpMk id="14" creationId="{5D133F51-4E9D-4F0B-A452-875C6A52B621}"/>
          </ac:grpSpMkLst>
        </pc:grpChg>
      </pc:sldChg>
      <pc:sldChg chg="addSp modSp add mod setBg">
        <pc:chgData name="David Skoloudik" userId="618318d588bbe383" providerId="LiveId" clId="{3EC1EF17-519C-47D2-BFC7-E5711C26C297}" dt="2021-05-17T13:06:19.490" v="4727" actId="790"/>
        <pc:sldMkLst>
          <pc:docMk/>
          <pc:sldMk cId="2119250042" sldId="435"/>
        </pc:sldMkLst>
        <pc:spChg chg="mod">
          <ac:chgData name="David Skoloudik" userId="618318d588bbe383" providerId="LiveId" clId="{3EC1EF17-519C-47D2-BFC7-E5711C26C297}" dt="2021-05-17T12:32:44.010" v="4362" actId="26606"/>
          <ac:spMkLst>
            <pc:docMk/>
            <pc:sldMk cId="2119250042" sldId="435"/>
            <ac:spMk id="2" creationId="{B8429C14-1AB6-445E-8AC8-3285D1B3A194}"/>
          </ac:spMkLst>
        </pc:spChg>
        <pc:spChg chg="mod">
          <ac:chgData name="David Skoloudik" userId="618318d588bbe383" providerId="LiveId" clId="{3EC1EF17-519C-47D2-BFC7-E5711C26C297}" dt="2021-05-17T13:06:19.490" v="4727" actId="790"/>
          <ac:spMkLst>
            <pc:docMk/>
            <pc:sldMk cId="2119250042" sldId="435"/>
            <ac:spMk id="3" creationId="{4F6D982D-F41D-4A40-93E3-43CCE116E6EF}"/>
          </ac:spMkLst>
        </pc:spChg>
        <pc:spChg chg="add">
          <ac:chgData name="David Skoloudik" userId="618318d588bbe383" providerId="LiveId" clId="{3EC1EF17-519C-47D2-BFC7-E5711C26C297}" dt="2021-05-17T12:32:44.010" v="4362" actId="26606"/>
          <ac:spMkLst>
            <pc:docMk/>
            <pc:sldMk cId="2119250042" sldId="435"/>
            <ac:spMk id="8" creationId="{EF526DD0-5E46-40B7-AEF1-9B26256CFB4F}"/>
          </ac:spMkLst>
        </pc:spChg>
        <pc:grpChg chg="add">
          <ac:chgData name="David Skoloudik" userId="618318d588bbe383" providerId="LiveId" clId="{3EC1EF17-519C-47D2-BFC7-E5711C26C297}" dt="2021-05-17T12:32:44.010" v="4362" actId="26606"/>
          <ac:grpSpMkLst>
            <pc:docMk/>
            <pc:sldMk cId="2119250042" sldId="435"/>
            <ac:grpSpMk id="10" creationId="{B7E4032D-4110-4963-82B8-8A1B1BF4B66A}"/>
          </ac:grpSpMkLst>
        </pc:grpChg>
        <pc:grpChg chg="add">
          <ac:chgData name="David Skoloudik" userId="618318d588bbe383" providerId="LiveId" clId="{3EC1EF17-519C-47D2-BFC7-E5711C26C297}" dt="2021-05-17T12:32:44.010" v="4362" actId="26606"/>
          <ac:grpSpMkLst>
            <pc:docMk/>
            <pc:sldMk cId="2119250042" sldId="435"/>
            <ac:grpSpMk id="14" creationId="{5D133F51-4E9D-4F0B-A452-875C6A52B621}"/>
          </ac:grpSpMkLst>
        </pc:grpChg>
      </pc:sldChg>
      <pc:sldChg chg="modSp add del mod">
        <pc:chgData name="David Skoloudik" userId="618318d588bbe383" providerId="LiveId" clId="{3EC1EF17-519C-47D2-BFC7-E5711C26C297}" dt="2021-05-17T12:33:46.749" v="4370" actId="2696"/>
        <pc:sldMkLst>
          <pc:docMk/>
          <pc:sldMk cId="2881584069" sldId="436"/>
        </pc:sldMkLst>
        <pc:spChg chg="mod">
          <ac:chgData name="David Skoloudik" userId="618318d588bbe383" providerId="LiveId" clId="{3EC1EF17-519C-47D2-BFC7-E5711C26C297}" dt="2021-05-17T12:03:50.813" v="3652" actId="947"/>
          <ac:spMkLst>
            <pc:docMk/>
            <pc:sldMk cId="2881584069" sldId="436"/>
            <ac:spMk id="2" creationId="{73D75177-9DC8-4C7E-938E-CA68402D02DE}"/>
          </ac:spMkLst>
        </pc:spChg>
        <pc:spChg chg="mod">
          <ac:chgData name="David Skoloudik" userId="618318d588bbe383" providerId="LiveId" clId="{3EC1EF17-519C-47D2-BFC7-E5711C26C297}" dt="2021-05-17T12:20:41.732" v="4035" actId="20577"/>
          <ac:spMkLst>
            <pc:docMk/>
            <pc:sldMk cId="2881584069" sldId="436"/>
            <ac:spMk id="3" creationId="{0F1CFAFE-DA74-455B-B86E-EDAD8D9B7DDE}"/>
          </ac:spMkLst>
        </pc:spChg>
      </pc:sldChg>
      <pc:sldChg chg="addSp modSp new mod">
        <pc:chgData name="David Skoloudik" userId="618318d588bbe383" providerId="LiveId" clId="{3EC1EF17-519C-47D2-BFC7-E5711C26C297}" dt="2021-05-17T16:53:06.910" v="9110" actId="20577"/>
        <pc:sldMkLst>
          <pc:docMk/>
          <pc:sldMk cId="1223964560" sldId="437"/>
        </pc:sldMkLst>
        <pc:spChg chg="mod">
          <ac:chgData name="David Skoloudik" userId="618318d588bbe383" providerId="LiveId" clId="{3EC1EF17-519C-47D2-BFC7-E5711C26C297}" dt="2021-05-17T12:21:36.441" v="4049" actId="114"/>
          <ac:spMkLst>
            <pc:docMk/>
            <pc:sldMk cId="1223964560" sldId="437"/>
            <ac:spMk id="2" creationId="{6A07F8EB-DBED-4B67-B7C2-03C8A1D3A3AE}"/>
          </ac:spMkLst>
        </pc:spChg>
        <pc:spChg chg="mod">
          <ac:chgData name="David Skoloudik" userId="618318d588bbe383" providerId="LiveId" clId="{3EC1EF17-519C-47D2-BFC7-E5711C26C297}" dt="2021-05-17T16:52:04.091" v="9083" actId="20577"/>
          <ac:spMkLst>
            <pc:docMk/>
            <pc:sldMk cId="1223964560" sldId="437"/>
            <ac:spMk id="3" creationId="{2639CD8C-482F-4AAD-9D95-714893AC88E4}"/>
          </ac:spMkLst>
        </pc:spChg>
        <pc:spChg chg="add mod">
          <ac:chgData name="David Skoloudik" userId="618318d588bbe383" providerId="LiveId" clId="{3EC1EF17-519C-47D2-BFC7-E5711C26C297}" dt="2021-05-17T16:53:06.910" v="9110" actId="20577"/>
          <ac:spMkLst>
            <pc:docMk/>
            <pc:sldMk cId="1223964560" sldId="437"/>
            <ac:spMk id="4" creationId="{1BB87FA2-6610-4CFA-A186-8337CF202479}"/>
          </ac:spMkLst>
        </pc:spChg>
      </pc:sldChg>
      <pc:sldChg chg="modSp add del mod">
        <pc:chgData name="David Skoloudik" userId="618318d588bbe383" providerId="LiveId" clId="{3EC1EF17-519C-47D2-BFC7-E5711C26C297}" dt="2021-05-17T12:20:58.545" v="4037" actId="2696"/>
        <pc:sldMkLst>
          <pc:docMk/>
          <pc:sldMk cId="2828414089" sldId="437"/>
        </pc:sldMkLst>
        <pc:spChg chg="mod">
          <ac:chgData name="David Skoloudik" userId="618318d588bbe383" providerId="LiveId" clId="{3EC1EF17-519C-47D2-BFC7-E5711C26C297}" dt="2021-05-17T12:19:50.181" v="4008" actId="20577"/>
          <ac:spMkLst>
            <pc:docMk/>
            <pc:sldMk cId="2828414089" sldId="437"/>
            <ac:spMk id="3" creationId="{8052B4BE-D14E-4653-988D-C35537E333E0}"/>
          </ac:spMkLst>
        </pc:spChg>
      </pc:sldChg>
      <pc:sldChg chg="addSp delSp modSp add mod setBg">
        <pc:chgData name="David Skoloudik" userId="618318d588bbe383" providerId="LiveId" clId="{3EC1EF17-519C-47D2-BFC7-E5711C26C297}" dt="2021-05-17T13:23:01.668" v="4786" actId="1076"/>
        <pc:sldMkLst>
          <pc:docMk/>
          <pc:sldMk cId="588844368" sldId="438"/>
        </pc:sldMkLst>
        <pc:spChg chg="mod">
          <ac:chgData name="David Skoloudik" userId="618318d588bbe383" providerId="LiveId" clId="{3EC1EF17-519C-47D2-BFC7-E5711C26C297}" dt="2021-05-17T13:23:01.668" v="4786" actId="1076"/>
          <ac:spMkLst>
            <pc:docMk/>
            <pc:sldMk cId="588844368" sldId="438"/>
            <ac:spMk id="2" creationId="{9A43EF30-C32E-4108-9021-602F1C7C24A8}"/>
          </ac:spMkLst>
        </pc:spChg>
        <pc:spChg chg="del mod">
          <ac:chgData name="David Skoloudik" userId="618318d588bbe383" providerId="LiveId" clId="{3EC1EF17-519C-47D2-BFC7-E5711C26C297}" dt="2021-05-17T13:22:44.426" v="4780"/>
          <ac:spMkLst>
            <pc:docMk/>
            <pc:sldMk cId="588844368" sldId="438"/>
            <ac:spMk id="3" creationId="{50C6AB9B-B82F-480F-AE66-01441388BB98}"/>
          </ac:spMkLst>
        </pc:spChg>
        <pc:spChg chg="add del">
          <ac:chgData name="David Skoloudik" userId="618318d588bbe383" providerId="LiveId" clId="{3EC1EF17-519C-47D2-BFC7-E5711C26C297}" dt="2021-05-17T13:22:53.031" v="4783"/>
          <ac:spMkLst>
            <pc:docMk/>
            <pc:sldMk cId="588844368" sldId="438"/>
            <ac:spMk id="9" creationId="{B37AF60B-7EE4-408A-92A6-99991F48CCA3}"/>
          </ac:spMkLst>
        </pc:spChg>
        <pc:spChg chg="add">
          <ac:chgData name="David Skoloudik" userId="618318d588bbe383" providerId="LiveId" clId="{3EC1EF17-519C-47D2-BFC7-E5711C26C297}" dt="2021-05-17T13:22:49.253" v="4781" actId="26606"/>
          <ac:spMkLst>
            <pc:docMk/>
            <pc:sldMk cId="588844368" sldId="438"/>
            <ac:spMk id="12" creationId="{3E279A52-177D-482C-92C8-10DD7A18FFA8}"/>
          </ac:spMkLst>
        </pc:spChg>
        <pc:grpChg chg="add">
          <ac:chgData name="David Skoloudik" userId="618318d588bbe383" providerId="LiveId" clId="{3EC1EF17-519C-47D2-BFC7-E5711C26C297}" dt="2021-05-17T13:22:49.253" v="4781" actId="26606"/>
          <ac:grpSpMkLst>
            <pc:docMk/>
            <pc:sldMk cId="588844368" sldId="438"/>
            <ac:grpSpMk id="14" creationId="{4BCD063E-D4FF-4FB3-8F1D-5DD228883678}"/>
          </ac:grpSpMkLst>
        </pc:grpChg>
        <pc:picChg chg="add del mod">
          <ac:chgData name="David Skoloudik" userId="618318d588bbe383" providerId="LiveId" clId="{3EC1EF17-519C-47D2-BFC7-E5711C26C297}" dt="2021-05-17T13:22:51.875" v="4782" actId="478"/>
          <ac:picMkLst>
            <pc:docMk/>
            <pc:sldMk cId="588844368" sldId="438"/>
            <ac:picMk id="5" creationId="{EFC9EC86-2718-4D8F-A56A-5AA2A333104B}"/>
          </ac:picMkLst>
        </pc:picChg>
        <pc:picChg chg="add mod">
          <ac:chgData name="David Skoloudik" userId="618318d588bbe383" providerId="LiveId" clId="{3EC1EF17-519C-47D2-BFC7-E5711C26C297}" dt="2021-05-17T13:22:59.031" v="4785" actId="14100"/>
          <ac:picMkLst>
            <pc:docMk/>
            <pc:sldMk cId="588844368" sldId="438"/>
            <ac:picMk id="7" creationId="{3766AC3B-E49F-4532-B528-6CE45205B6E7}"/>
          </ac:picMkLst>
        </pc:picChg>
      </pc:sldChg>
      <pc:sldChg chg="addSp delSp modSp add mod setBg delDesignElem">
        <pc:chgData name="David Skoloudik" userId="618318d588bbe383" providerId="LiveId" clId="{3EC1EF17-519C-47D2-BFC7-E5711C26C297}" dt="2021-05-17T12:35:36.812" v="4379" actId="255"/>
        <pc:sldMkLst>
          <pc:docMk/>
          <pc:sldMk cId="2686399165" sldId="439"/>
        </pc:sldMkLst>
        <pc:spChg chg="mod">
          <ac:chgData name="David Skoloudik" userId="618318d588bbe383" providerId="LiveId" clId="{3EC1EF17-519C-47D2-BFC7-E5711C26C297}" dt="2021-05-17T12:33:25.541" v="4366"/>
          <ac:spMkLst>
            <pc:docMk/>
            <pc:sldMk cId="2686399165" sldId="439"/>
            <ac:spMk id="2" creationId="{B8429C14-1AB6-445E-8AC8-3285D1B3A194}"/>
          </ac:spMkLst>
        </pc:spChg>
        <pc:spChg chg="mod">
          <ac:chgData name="David Skoloudik" userId="618318d588bbe383" providerId="LiveId" clId="{3EC1EF17-519C-47D2-BFC7-E5711C26C297}" dt="2021-05-17T12:35:36.812" v="4379" actId="255"/>
          <ac:spMkLst>
            <pc:docMk/>
            <pc:sldMk cId="2686399165" sldId="439"/>
            <ac:spMk id="3" creationId="{4F6D982D-F41D-4A40-93E3-43CCE116E6EF}"/>
          </ac:spMkLst>
        </pc:spChg>
        <pc:spChg chg="add">
          <ac:chgData name="David Skoloudik" userId="618318d588bbe383" providerId="LiveId" clId="{3EC1EF17-519C-47D2-BFC7-E5711C26C297}" dt="2021-05-17T12:33:15.754" v="4365" actId="26606"/>
          <ac:spMkLst>
            <pc:docMk/>
            <pc:sldMk cId="2686399165" sldId="439"/>
            <ac:spMk id="5" creationId="{EF526DD0-5E46-40B7-AEF1-9B26256CFB4F}"/>
          </ac:spMkLst>
        </pc:spChg>
        <pc:spChg chg="del">
          <ac:chgData name="David Skoloudik" userId="618318d588bbe383" providerId="LiveId" clId="{3EC1EF17-519C-47D2-BFC7-E5711C26C297}" dt="2021-05-17T12:33:03.253" v="4364"/>
          <ac:spMkLst>
            <pc:docMk/>
            <pc:sldMk cId="2686399165" sldId="439"/>
            <ac:spMk id="8" creationId="{EF526DD0-5E46-40B7-AEF1-9B26256CFB4F}"/>
          </ac:spMkLst>
        </pc:spChg>
        <pc:grpChg chg="add">
          <ac:chgData name="David Skoloudik" userId="618318d588bbe383" providerId="LiveId" clId="{3EC1EF17-519C-47D2-BFC7-E5711C26C297}" dt="2021-05-17T12:33:15.754" v="4365" actId="26606"/>
          <ac:grpSpMkLst>
            <pc:docMk/>
            <pc:sldMk cId="2686399165" sldId="439"/>
            <ac:grpSpMk id="6" creationId="{B7E4032D-4110-4963-82B8-8A1B1BF4B66A}"/>
          </ac:grpSpMkLst>
        </pc:grpChg>
        <pc:grpChg chg="add">
          <ac:chgData name="David Skoloudik" userId="618318d588bbe383" providerId="LiveId" clId="{3EC1EF17-519C-47D2-BFC7-E5711C26C297}" dt="2021-05-17T12:33:15.754" v="4365" actId="26606"/>
          <ac:grpSpMkLst>
            <pc:docMk/>
            <pc:sldMk cId="2686399165" sldId="439"/>
            <ac:grpSpMk id="7" creationId="{5D133F51-4E9D-4F0B-A452-875C6A52B621}"/>
          </ac:grpSpMkLst>
        </pc:grpChg>
        <pc:grpChg chg="del">
          <ac:chgData name="David Skoloudik" userId="618318d588bbe383" providerId="LiveId" clId="{3EC1EF17-519C-47D2-BFC7-E5711C26C297}" dt="2021-05-17T12:33:03.253" v="4364"/>
          <ac:grpSpMkLst>
            <pc:docMk/>
            <pc:sldMk cId="2686399165" sldId="439"/>
            <ac:grpSpMk id="10" creationId="{B7E4032D-4110-4963-82B8-8A1B1BF4B66A}"/>
          </ac:grpSpMkLst>
        </pc:grpChg>
        <pc:grpChg chg="del">
          <ac:chgData name="David Skoloudik" userId="618318d588bbe383" providerId="LiveId" clId="{3EC1EF17-519C-47D2-BFC7-E5711C26C297}" dt="2021-05-17T12:33:03.253" v="4364"/>
          <ac:grpSpMkLst>
            <pc:docMk/>
            <pc:sldMk cId="2686399165" sldId="439"/>
            <ac:grpSpMk id="14" creationId="{5D133F51-4E9D-4F0B-A452-875C6A52B621}"/>
          </ac:grpSpMkLst>
        </pc:grpChg>
      </pc:sldChg>
      <pc:sldChg chg="addSp delSp modSp add mod setBg delDesignElem">
        <pc:chgData name="David Skoloudik" userId="618318d588bbe383" providerId="LiveId" clId="{3EC1EF17-519C-47D2-BFC7-E5711C26C297}" dt="2021-05-17T13:14:15.962" v="4761" actId="1076"/>
        <pc:sldMkLst>
          <pc:docMk/>
          <pc:sldMk cId="2654406740" sldId="440"/>
        </pc:sldMkLst>
        <pc:spChg chg="mod">
          <ac:chgData name="David Skoloudik" userId="618318d588bbe383" providerId="LiveId" clId="{3EC1EF17-519C-47D2-BFC7-E5711C26C297}" dt="2021-05-17T13:13:08.461" v="4745" actId="20577"/>
          <ac:spMkLst>
            <pc:docMk/>
            <pc:sldMk cId="2654406740" sldId="440"/>
            <ac:spMk id="2" creationId="{B1405A5C-14EA-4FF3-9BE3-C23DE3FAE362}"/>
          </ac:spMkLst>
        </pc:spChg>
        <pc:spChg chg="add mod">
          <ac:chgData name="David Skoloudik" userId="618318d588bbe383" providerId="LiveId" clId="{3EC1EF17-519C-47D2-BFC7-E5711C26C297}" dt="2021-05-17T13:13:37.627" v="4751" actId="692"/>
          <ac:spMkLst>
            <pc:docMk/>
            <pc:sldMk cId="2654406740" sldId="440"/>
            <ac:spMk id="3" creationId="{E3B60804-A911-4B00-A190-4BD04D802A3E}"/>
          </ac:spMkLst>
        </pc:spChg>
        <pc:spChg chg="add mod">
          <ac:chgData name="David Skoloudik" userId="618318d588bbe383" providerId="LiveId" clId="{3EC1EF17-519C-47D2-BFC7-E5711C26C297}" dt="2021-05-17T13:13:51.598" v="4755" actId="1076"/>
          <ac:spMkLst>
            <pc:docMk/>
            <pc:sldMk cId="2654406740" sldId="440"/>
            <ac:spMk id="10" creationId="{66F49C85-8F06-4F28-9B88-0496240A5280}"/>
          </ac:spMkLst>
        </pc:spChg>
        <pc:spChg chg="del">
          <ac:chgData name="David Skoloudik" userId="618318d588bbe383" providerId="LiveId" clId="{3EC1EF17-519C-47D2-BFC7-E5711C26C297}" dt="2021-05-17T13:13:02.746" v="4744"/>
          <ac:spMkLst>
            <pc:docMk/>
            <pc:sldMk cId="2654406740" sldId="440"/>
            <ac:spMk id="12" creationId="{3E279A52-177D-482C-92C8-10DD7A18FFA8}"/>
          </ac:spMkLst>
        </pc:spChg>
        <pc:spChg chg="add mod">
          <ac:chgData name="David Skoloudik" userId="618318d588bbe383" providerId="LiveId" clId="{3EC1EF17-519C-47D2-BFC7-E5711C26C297}" dt="2021-05-17T13:14:08.643" v="4759" actId="1076"/>
          <ac:spMkLst>
            <pc:docMk/>
            <pc:sldMk cId="2654406740" sldId="440"/>
            <ac:spMk id="13" creationId="{734D4C65-CDD2-4B01-AB48-6A517F1B6C87}"/>
          </ac:spMkLst>
        </pc:spChg>
        <pc:spChg chg="add mod">
          <ac:chgData name="David Skoloudik" userId="618318d588bbe383" providerId="LiveId" clId="{3EC1EF17-519C-47D2-BFC7-E5711C26C297}" dt="2021-05-17T13:14:15.962" v="4761" actId="1076"/>
          <ac:spMkLst>
            <pc:docMk/>
            <pc:sldMk cId="2654406740" sldId="440"/>
            <ac:spMk id="17" creationId="{F89627C8-1C16-4029-B9CB-A3DE8317D733}"/>
          </ac:spMkLst>
        </pc:spChg>
        <pc:grpChg chg="del">
          <ac:chgData name="David Skoloudik" userId="618318d588bbe383" providerId="LiveId" clId="{3EC1EF17-519C-47D2-BFC7-E5711C26C297}" dt="2021-05-17T13:13:02.746" v="4744"/>
          <ac:grpSpMkLst>
            <pc:docMk/>
            <pc:sldMk cId="2654406740" sldId="440"/>
            <ac:grpSpMk id="14" creationId="{4BCD063E-D4FF-4FB3-8F1D-5DD228883678}"/>
          </ac:grpSpMkLst>
        </pc:grpChg>
        <pc:picChg chg="mod">
          <ac:chgData name="David Skoloudik" userId="618318d588bbe383" providerId="LiveId" clId="{3EC1EF17-519C-47D2-BFC7-E5711C26C297}" dt="2021-05-17T13:13:57.138" v="4758" actId="1076"/>
          <ac:picMkLst>
            <pc:docMk/>
            <pc:sldMk cId="2654406740" sldId="440"/>
            <ac:picMk id="11" creationId="{6F24780A-804D-4707-9AC4-E8648B0F0F84}"/>
          </ac:picMkLst>
        </pc:picChg>
      </pc:sldChg>
      <pc:sldChg chg="addSp delSp modSp add mod setBg delDesignElem">
        <pc:chgData name="David Skoloudik" userId="618318d588bbe383" providerId="LiveId" clId="{3EC1EF17-519C-47D2-BFC7-E5711C26C297}" dt="2021-05-17T13:15:50.871" v="4779" actId="1076"/>
        <pc:sldMkLst>
          <pc:docMk/>
          <pc:sldMk cId="1688675871" sldId="441"/>
        </pc:sldMkLst>
        <pc:spChg chg="mod">
          <ac:chgData name="David Skoloudik" userId="618318d588bbe383" providerId="LiveId" clId="{3EC1EF17-519C-47D2-BFC7-E5711C26C297}" dt="2021-05-17T13:15:10.137" v="4769" actId="20577"/>
          <ac:spMkLst>
            <pc:docMk/>
            <pc:sldMk cId="1688675871" sldId="441"/>
            <ac:spMk id="2" creationId="{58A000E4-E34A-4EBF-940E-FDF2A492342A}"/>
          </ac:spMkLst>
        </pc:spChg>
        <pc:spChg chg="add mod">
          <ac:chgData name="David Skoloudik" userId="618318d588bbe383" providerId="LiveId" clId="{3EC1EF17-519C-47D2-BFC7-E5711C26C297}" dt="2021-05-17T13:15:43.753" v="4777" actId="692"/>
          <ac:spMkLst>
            <pc:docMk/>
            <pc:sldMk cId="1688675871" sldId="441"/>
            <ac:spMk id="4" creationId="{A0455D34-CE24-4A88-A8F7-04E6E3D07A82}"/>
          </ac:spMkLst>
        </pc:spChg>
        <pc:spChg chg="del">
          <ac:chgData name="David Skoloudik" userId="618318d588bbe383" providerId="LiveId" clId="{3EC1EF17-519C-47D2-BFC7-E5711C26C297}" dt="2021-05-17T13:15:04.823" v="4768"/>
          <ac:spMkLst>
            <pc:docMk/>
            <pc:sldMk cId="1688675871" sldId="441"/>
            <ac:spMk id="9" creationId="{3E279A52-177D-482C-92C8-10DD7A18FFA8}"/>
          </ac:spMkLst>
        </pc:spChg>
        <pc:spChg chg="add mod">
          <ac:chgData name="David Skoloudik" userId="618318d588bbe383" providerId="LiveId" clId="{3EC1EF17-519C-47D2-BFC7-E5711C26C297}" dt="2021-05-17T13:15:50.871" v="4779" actId="1076"/>
          <ac:spMkLst>
            <pc:docMk/>
            <pc:sldMk cId="1688675871" sldId="441"/>
            <ac:spMk id="14" creationId="{EBA13CF4-2F5F-4649-BF5C-481D5ACB6618}"/>
          </ac:spMkLst>
        </pc:spChg>
        <pc:grpChg chg="del">
          <ac:chgData name="David Skoloudik" userId="618318d588bbe383" providerId="LiveId" clId="{3EC1EF17-519C-47D2-BFC7-E5711C26C297}" dt="2021-05-17T13:15:04.823" v="4768"/>
          <ac:grpSpMkLst>
            <pc:docMk/>
            <pc:sldMk cId="1688675871" sldId="441"/>
            <ac:grpSpMk id="11" creationId="{4BCD063E-D4FF-4FB3-8F1D-5DD228883678}"/>
          </ac:grpSpMkLst>
        </pc:grpChg>
        <pc:picChg chg="mod">
          <ac:chgData name="David Skoloudik" userId="618318d588bbe383" providerId="LiveId" clId="{3EC1EF17-519C-47D2-BFC7-E5711C26C297}" dt="2021-05-17T13:15:19.561" v="4771" actId="1076"/>
          <ac:picMkLst>
            <pc:docMk/>
            <pc:sldMk cId="1688675871" sldId="441"/>
            <ac:picMk id="10" creationId="{6BFB9A27-CADF-435C-A21C-9B8046F47E8A}"/>
          </ac:picMkLst>
        </pc:picChg>
      </pc:sldChg>
      <pc:sldChg chg="addSp delSp modSp add mod setBg delDesignElem">
        <pc:chgData name="David Skoloudik" userId="618318d588bbe383" providerId="LiveId" clId="{3EC1EF17-519C-47D2-BFC7-E5711C26C297}" dt="2021-05-17T13:41:39.604" v="4935" actId="1076"/>
        <pc:sldMkLst>
          <pc:docMk/>
          <pc:sldMk cId="3357665867" sldId="442"/>
        </pc:sldMkLst>
        <pc:spChg chg="mod">
          <ac:chgData name="David Skoloudik" userId="618318d588bbe383" providerId="LiveId" clId="{3EC1EF17-519C-47D2-BFC7-E5711C26C297}" dt="2021-05-17T13:23:10.158" v="4789" actId="20577"/>
          <ac:spMkLst>
            <pc:docMk/>
            <pc:sldMk cId="3357665867" sldId="442"/>
            <ac:spMk id="2" creationId="{9A43EF30-C32E-4108-9021-602F1C7C24A8}"/>
          </ac:spMkLst>
        </pc:spChg>
        <pc:spChg chg="add mod">
          <ac:chgData name="David Skoloudik" userId="618318d588bbe383" providerId="LiveId" clId="{3EC1EF17-519C-47D2-BFC7-E5711C26C297}" dt="2021-05-17T13:41:17.308" v="4930" actId="1076"/>
          <ac:spMkLst>
            <pc:docMk/>
            <pc:sldMk cId="3357665867" sldId="442"/>
            <ac:spMk id="3" creationId="{24365DC9-3C85-4493-9E09-B39DB53C581C}"/>
          </ac:spMkLst>
        </pc:spChg>
        <pc:spChg chg="add del mod">
          <ac:chgData name="David Skoloudik" userId="618318d588bbe383" providerId="LiveId" clId="{3EC1EF17-519C-47D2-BFC7-E5711C26C297}" dt="2021-05-17T13:41:22.677" v="4931" actId="478"/>
          <ac:spMkLst>
            <pc:docMk/>
            <pc:sldMk cId="3357665867" sldId="442"/>
            <ac:spMk id="9" creationId="{E80DF91D-AD29-4B4C-8750-F20BFCD318E8}"/>
          </ac:spMkLst>
        </pc:spChg>
        <pc:spChg chg="add mod">
          <ac:chgData name="David Skoloudik" userId="618318d588bbe383" providerId="LiveId" clId="{3EC1EF17-519C-47D2-BFC7-E5711C26C297}" dt="2021-05-17T13:41:39.604" v="4935" actId="1076"/>
          <ac:spMkLst>
            <pc:docMk/>
            <pc:sldMk cId="3357665867" sldId="442"/>
            <ac:spMk id="10" creationId="{A1AE9C55-6D45-4086-AEB0-657287E684CC}"/>
          </ac:spMkLst>
        </pc:spChg>
        <pc:spChg chg="del">
          <ac:chgData name="David Skoloudik" userId="618318d588bbe383" providerId="LiveId" clId="{3EC1EF17-519C-47D2-BFC7-E5711C26C297}" dt="2021-05-17T13:23:07.414" v="4788"/>
          <ac:spMkLst>
            <pc:docMk/>
            <pc:sldMk cId="3357665867" sldId="442"/>
            <ac:spMk id="12" creationId="{3E279A52-177D-482C-92C8-10DD7A18FFA8}"/>
          </ac:spMkLst>
        </pc:spChg>
        <pc:grpChg chg="del">
          <ac:chgData name="David Skoloudik" userId="618318d588bbe383" providerId="LiveId" clId="{3EC1EF17-519C-47D2-BFC7-E5711C26C297}" dt="2021-05-17T13:23:07.414" v="4788"/>
          <ac:grpSpMkLst>
            <pc:docMk/>
            <pc:sldMk cId="3357665867" sldId="442"/>
            <ac:grpSpMk id="14" creationId="{4BCD063E-D4FF-4FB3-8F1D-5DD228883678}"/>
          </ac:grpSpMkLst>
        </pc:grpChg>
        <pc:picChg chg="mod">
          <ac:chgData name="David Skoloudik" userId="618318d588bbe383" providerId="LiveId" clId="{3EC1EF17-519C-47D2-BFC7-E5711C26C297}" dt="2021-05-17T13:41:30.643" v="4934" actId="1076"/>
          <ac:picMkLst>
            <pc:docMk/>
            <pc:sldMk cId="3357665867" sldId="442"/>
            <ac:picMk id="7" creationId="{3766AC3B-E49F-4532-B528-6CE45205B6E7}"/>
          </ac:picMkLst>
        </pc:picChg>
      </pc:sldChg>
      <pc:sldChg chg="addSp delSp modSp add del mod">
        <pc:chgData name="David Skoloudik" userId="618318d588bbe383" providerId="LiveId" clId="{3EC1EF17-519C-47D2-BFC7-E5711C26C297}" dt="2021-05-17T13:41:53.142" v="4936" actId="2696"/>
        <pc:sldMkLst>
          <pc:docMk/>
          <pc:sldMk cId="1235832900" sldId="443"/>
        </pc:sldMkLst>
        <pc:spChg chg="mod">
          <ac:chgData name="David Skoloudik" userId="618318d588bbe383" providerId="LiveId" clId="{3EC1EF17-519C-47D2-BFC7-E5711C26C297}" dt="2021-05-17T13:26:06.963" v="4820" actId="1076"/>
          <ac:spMkLst>
            <pc:docMk/>
            <pc:sldMk cId="1235832900" sldId="443"/>
            <ac:spMk id="3" creationId="{24365DC9-3C85-4493-9E09-B39DB53C581C}"/>
          </ac:spMkLst>
        </pc:spChg>
        <pc:spChg chg="del">
          <ac:chgData name="David Skoloudik" userId="618318d588bbe383" providerId="LiveId" clId="{3EC1EF17-519C-47D2-BFC7-E5711C26C297}" dt="2021-05-17T13:24:52.422" v="4808" actId="21"/>
          <ac:spMkLst>
            <pc:docMk/>
            <pc:sldMk cId="1235832900" sldId="443"/>
            <ac:spMk id="9" creationId="{E80DF91D-AD29-4B4C-8750-F20BFCD318E8}"/>
          </ac:spMkLst>
        </pc:spChg>
        <pc:picChg chg="mod">
          <ac:chgData name="David Skoloudik" userId="618318d588bbe383" providerId="LiveId" clId="{3EC1EF17-519C-47D2-BFC7-E5711C26C297}" dt="2021-05-17T13:25:59.243" v="4819" actId="1076"/>
          <ac:picMkLst>
            <pc:docMk/>
            <pc:sldMk cId="1235832900" sldId="443"/>
            <ac:picMk id="7" creationId="{3766AC3B-E49F-4532-B528-6CE45205B6E7}"/>
          </ac:picMkLst>
        </pc:picChg>
        <pc:cxnChg chg="add mod">
          <ac:chgData name="David Skoloudik" userId="618318d588bbe383" providerId="LiveId" clId="{3EC1EF17-519C-47D2-BFC7-E5711C26C297}" dt="2021-05-17T13:25:36.239" v="4815" actId="1076"/>
          <ac:cxnSpMkLst>
            <pc:docMk/>
            <pc:sldMk cId="1235832900" sldId="443"/>
            <ac:cxnSpMk id="5" creationId="{A8F4E3DD-0B46-40C1-9D82-CB0B02F5F7BD}"/>
          </ac:cxnSpMkLst>
        </pc:cxnChg>
        <pc:cxnChg chg="add mod">
          <ac:chgData name="David Skoloudik" userId="618318d588bbe383" providerId="LiveId" clId="{3EC1EF17-519C-47D2-BFC7-E5711C26C297}" dt="2021-05-17T13:25:41.350" v="4816" actId="1076"/>
          <ac:cxnSpMkLst>
            <pc:docMk/>
            <pc:sldMk cId="1235832900" sldId="443"/>
            <ac:cxnSpMk id="8" creationId="{43F69541-D94A-4E1D-8486-192944679E36}"/>
          </ac:cxnSpMkLst>
        </pc:cxnChg>
        <pc:cxnChg chg="add mod">
          <ac:chgData name="David Skoloudik" userId="618318d588bbe383" providerId="LiveId" clId="{3EC1EF17-519C-47D2-BFC7-E5711C26C297}" dt="2021-05-17T13:25:44.552" v="4817" actId="1076"/>
          <ac:cxnSpMkLst>
            <pc:docMk/>
            <pc:sldMk cId="1235832900" sldId="443"/>
            <ac:cxnSpMk id="10" creationId="{54797F40-9AF7-42C1-843A-2E1B0CED0743}"/>
          </ac:cxnSpMkLst>
        </pc:cxnChg>
        <pc:cxnChg chg="add mod">
          <ac:chgData name="David Skoloudik" userId="618318d588bbe383" providerId="LiveId" clId="{3EC1EF17-519C-47D2-BFC7-E5711C26C297}" dt="2021-05-17T13:25:48.113" v="4818" actId="1076"/>
          <ac:cxnSpMkLst>
            <pc:docMk/>
            <pc:sldMk cId="1235832900" sldId="443"/>
            <ac:cxnSpMk id="11" creationId="{61116860-799E-4808-B3DE-59EB6506E8E1}"/>
          </ac:cxnSpMkLst>
        </pc:cxnChg>
      </pc:sldChg>
      <pc:sldChg chg="addSp delSp modSp add mod setBg delDesignElem">
        <pc:chgData name="David Skoloudik" userId="618318d588bbe383" providerId="LiveId" clId="{3EC1EF17-519C-47D2-BFC7-E5711C26C297}" dt="2021-05-17T13:28:12.976" v="4842" actId="1076"/>
        <pc:sldMkLst>
          <pc:docMk/>
          <pc:sldMk cId="3007217996" sldId="444"/>
        </pc:sldMkLst>
        <pc:spChg chg="mod">
          <ac:chgData name="David Skoloudik" userId="618318d588bbe383" providerId="LiveId" clId="{3EC1EF17-519C-47D2-BFC7-E5711C26C297}" dt="2021-05-17T13:27:42.316" v="4835" actId="20577"/>
          <ac:spMkLst>
            <pc:docMk/>
            <pc:sldMk cId="3007217996" sldId="444"/>
            <ac:spMk id="2" creationId="{F1F8772F-990B-490D-8694-8FC71D60FF03}"/>
          </ac:spMkLst>
        </pc:spChg>
        <pc:spChg chg="add mod">
          <ac:chgData name="David Skoloudik" userId="618318d588bbe383" providerId="LiveId" clId="{3EC1EF17-519C-47D2-BFC7-E5711C26C297}" dt="2021-05-17T13:28:04.122" v="4840" actId="692"/>
          <ac:spMkLst>
            <pc:docMk/>
            <pc:sldMk cId="3007217996" sldId="444"/>
            <ac:spMk id="4" creationId="{59E3BDCF-C108-41EC-8818-210F36A3CE85}"/>
          </ac:spMkLst>
        </pc:spChg>
        <pc:spChg chg="del">
          <ac:chgData name="David Skoloudik" userId="618318d588bbe383" providerId="LiveId" clId="{3EC1EF17-519C-47D2-BFC7-E5711C26C297}" dt="2021-05-17T13:27:38.556" v="4834"/>
          <ac:spMkLst>
            <pc:docMk/>
            <pc:sldMk cId="3007217996" sldId="444"/>
            <ac:spMk id="9" creationId="{3E279A52-177D-482C-92C8-10DD7A18FFA8}"/>
          </ac:spMkLst>
        </pc:spChg>
        <pc:spChg chg="add mod">
          <ac:chgData name="David Skoloudik" userId="618318d588bbe383" providerId="LiveId" clId="{3EC1EF17-519C-47D2-BFC7-E5711C26C297}" dt="2021-05-17T13:28:12.976" v="4842" actId="1076"/>
          <ac:spMkLst>
            <pc:docMk/>
            <pc:sldMk cId="3007217996" sldId="444"/>
            <ac:spMk id="14" creationId="{DE731A0F-56CB-4CA3-8160-C593AAC09012}"/>
          </ac:spMkLst>
        </pc:spChg>
        <pc:grpChg chg="del">
          <ac:chgData name="David Skoloudik" userId="618318d588bbe383" providerId="LiveId" clId="{3EC1EF17-519C-47D2-BFC7-E5711C26C297}" dt="2021-05-17T13:27:38.556" v="4834"/>
          <ac:grpSpMkLst>
            <pc:docMk/>
            <pc:sldMk cId="3007217996" sldId="444"/>
            <ac:grpSpMk id="11" creationId="{4BCD063E-D4FF-4FB3-8F1D-5DD228883678}"/>
          </ac:grpSpMkLst>
        </pc:grpChg>
        <pc:picChg chg="mod">
          <ac:chgData name="David Skoloudik" userId="618318d588bbe383" providerId="LiveId" clId="{3EC1EF17-519C-47D2-BFC7-E5711C26C297}" dt="2021-05-17T13:27:47.513" v="4837" actId="1076"/>
          <ac:picMkLst>
            <pc:docMk/>
            <pc:sldMk cId="3007217996" sldId="444"/>
            <ac:picMk id="10" creationId="{9B7DC964-5BE6-4A8C-BA79-4166C65524D2}"/>
          </ac:picMkLst>
        </pc:picChg>
      </pc:sldChg>
      <pc:sldChg chg="addSp delSp modSp add mod">
        <pc:chgData name="David Skoloudik" userId="618318d588bbe383" providerId="LiveId" clId="{3EC1EF17-519C-47D2-BFC7-E5711C26C297}" dt="2021-05-17T14:05:42.520" v="5104" actId="21"/>
        <pc:sldMkLst>
          <pc:docMk/>
          <pc:sldMk cId="971133990" sldId="445"/>
        </pc:sldMkLst>
        <pc:spChg chg="del">
          <ac:chgData name="David Skoloudik" userId="618318d588bbe383" providerId="LiveId" clId="{3EC1EF17-519C-47D2-BFC7-E5711C26C297}" dt="2021-05-17T13:31:29.387" v="4845" actId="21"/>
          <ac:spMkLst>
            <pc:docMk/>
            <pc:sldMk cId="971133990" sldId="445"/>
            <ac:spMk id="4" creationId="{59E3BDCF-C108-41EC-8818-210F36A3CE85}"/>
          </ac:spMkLst>
        </pc:spChg>
        <pc:spChg chg="del">
          <ac:chgData name="David Skoloudik" userId="618318d588bbe383" providerId="LiveId" clId="{3EC1EF17-519C-47D2-BFC7-E5711C26C297}" dt="2021-05-17T13:31:25.331" v="4844" actId="21"/>
          <ac:spMkLst>
            <pc:docMk/>
            <pc:sldMk cId="971133990" sldId="445"/>
            <ac:spMk id="14" creationId="{DE731A0F-56CB-4CA3-8160-C593AAC09012}"/>
          </ac:spMkLst>
        </pc:spChg>
        <pc:picChg chg="mod">
          <ac:chgData name="David Skoloudik" userId="618318d588bbe383" providerId="LiveId" clId="{3EC1EF17-519C-47D2-BFC7-E5711C26C297}" dt="2021-05-17T13:32:30.376" v="4862" actId="1076"/>
          <ac:picMkLst>
            <pc:docMk/>
            <pc:sldMk cId="971133990" sldId="445"/>
            <ac:picMk id="10" creationId="{9B7DC964-5BE6-4A8C-BA79-4166C65524D2}"/>
          </ac:picMkLst>
        </pc:picChg>
        <pc:cxnChg chg="add mod">
          <ac:chgData name="David Skoloudik" userId="618318d588bbe383" providerId="LiveId" clId="{3EC1EF17-519C-47D2-BFC7-E5711C26C297}" dt="2021-05-17T13:32:02.723" v="4858" actId="1076"/>
          <ac:cxnSpMkLst>
            <pc:docMk/>
            <pc:sldMk cId="971133990" sldId="445"/>
            <ac:cxnSpMk id="6" creationId="{CE1B7A23-2B46-4F09-9858-5B9F7DAEF947}"/>
          </ac:cxnSpMkLst>
        </pc:cxnChg>
        <pc:cxnChg chg="add mod">
          <ac:chgData name="David Skoloudik" userId="618318d588bbe383" providerId="LiveId" clId="{3EC1EF17-519C-47D2-BFC7-E5711C26C297}" dt="2021-05-17T13:31:53.730" v="4855" actId="1076"/>
          <ac:cxnSpMkLst>
            <pc:docMk/>
            <pc:sldMk cId="971133990" sldId="445"/>
            <ac:cxnSpMk id="9" creationId="{DD43F39B-541F-44D8-B462-37DEC429A1AE}"/>
          </ac:cxnSpMkLst>
        </pc:cxnChg>
        <pc:cxnChg chg="add mod">
          <ac:chgData name="David Skoloudik" userId="618318d588bbe383" providerId="LiveId" clId="{3EC1EF17-519C-47D2-BFC7-E5711C26C297}" dt="2021-05-17T13:32:11.376" v="4859" actId="1076"/>
          <ac:cxnSpMkLst>
            <pc:docMk/>
            <pc:sldMk cId="971133990" sldId="445"/>
            <ac:cxnSpMk id="11" creationId="{61D06DE1-4EBE-402F-8332-9980A5FEC117}"/>
          </ac:cxnSpMkLst>
        </pc:cxnChg>
        <pc:cxnChg chg="add del mod">
          <ac:chgData name="David Skoloudik" userId="618318d588bbe383" providerId="LiveId" clId="{3EC1EF17-519C-47D2-BFC7-E5711C26C297}" dt="2021-05-17T14:05:42.520" v="5104" actId="21"/>
          <ac:cxnSpMkLst>
            <pc:docMk/>
            <pc:sldMk cId="971133990" sldId="445"/>
            <ac:cxnSpMk id="12" creationId="{05AEC317-F8DB-458D-B5B7-1942056C9AC5}"/>
          </ac:cxnSpMkLst>
        </pc:cxnChg>
      </pc:sldChg>
      <pc:sldChg chg="addSp delSp modSp add mod setBg delDesignElem">
        <pc:chgData name="David Skoloudik" userId="618318d588bbe383" providerId="LiveId" clId="{3EC1EF17-519C-47D2-BFC7-E5711C26C297}" dt="2021-05-17T13:36:04.240" v="4899" actId="1076"/>
        <pc:sldMkLst>
          <pc:docMk/>
          <pc:sldMk cId="4214191476" sldId="446"/>
        </pc:sldMkLst>
        <pc:spChg chg="mod">
          <ac:chgData name="David Skoloudik" userId="618318d588bbe383" providerId="LiveId" clId="{3EC1EF17-519C-47D2-BFC7-E5711C26C297}" dt="2021-05-17T13:35:12.506" v="4888" actId="20577"/>
          <ac:spMkLst>
            <pc:docMk/>
            <pc:sldMk cId="4214191476" sldId="446"/>
            <ac:spMk id="2" creationId="{F1F8772F-990B-490D-8694-8FC71D60FF03}"/>
          </ac:spMkLst>
        </pc:spChg>
        <pc:spChg chg="add mod">
          <ac:chgData name="David Skoloudik" userId="618318d588bbe383" providerId="LiveId" clId="{3EC1EF17-519C-47D2-BFC7-E5711C26C297}" dt="2021-05-17T13:35:48.502" v="4895" actId="692"/>
          <ac:spMkLst>
            <pc:docMk/>
            <pc:sldMk cId="4214191476" sldId="446"/>
            <ac:spMk id="3" creationId="{5756AF27-29A6-4C61-9214-0AD3083FB1A8}"/>
          </ac:spMkLst>
        </pc:spChg>
        <pc:spChg chg="add mod">
          <ac:chgData name="David Skoloudik" userId="618318d588bbe383" providerId="LiveId" clId="{3EC1EF17-519C-47D2-BFC7-E5711C26C297}" dt="2021-05-17T13:36:04.240" v="4899" actId="1076"/>
          <ac:spMkLst>
            <pc:docMk/>
            <pc:sldMk cId="4214191476" sldId="446"/>
            <ac:spMk id="9" creationId="{013613F2-3F43-4B23-BD51-482C537A2C67}"/>
          </ac:spMkLst>
        </pc:spChg>
        <pc:spChg chg="del">
          <ac:chgData name="David Skoloudik" userId="618318d588bbe383" providerId="LiveId" clId="{3EC1EF17-519C-47D2-BFC7-E5711C26C297}" dt="2021-05-17T13:35:08.929" v="4887"/>
          <ac:spMkLst>
            <pc:docMk/>
            <pc:sldMk cId="4214191476" sldId="446"/>
            <ac:spMk id="12" creationId="{3E279A52-177D-482C-92C8-10DD7A18FFA8}"/>
          </ac:spMkLst>
        </pc:spChg>
        <pc:grpChg chg="del">
          <ac:chgData name="David Skoloudik" userId="618318d588bbe383" providerId="LiveId" clId="{3EC1EF17-519C-47D2-BFC7-E5711C26C297}" dt="2021-05-17T13:35:08.929" v="4887"/>
          <ac:grpSpMkLst>
            <pc:docMk/>
            <pc:sldMk cId="4214191476" sldId="446"/>
            <ac:grpSpMk id="14" creationId="{4BCD063E-D4FF-4FB3-8F1D-5DD228883678}"/>
          </ac:grpSpMkLst>
        </pc:grpChg>
        <pc:picChg chg="mod">
          <ac:chgData name="David Skoloudik" userId="618318d588bbe383" providerId="LiveId" clId="{3EC1EF17-519C-47D2-BFC7-E5711C26C297}" dt="2021-05-17T13:35:54.795" v="4898" actId="1076"/>
          <ac:picMkLst>
            <pc:docMk/>
            <pc:sldMk cId="4214191476" sldId="446"/>
            <ac:picMk id="7" creationId="{36AC55CA-F8B9-46BA-8BEA-87138375734B}"/>
          </ac:picMkLst>
        </pc:picChg>
      </pc:sldChg>
      <pc:sldChg chg="addSp delSp modSp add mod modAnim">
        <pc:chgData name="David Skoloudik" userId="618318d588bbe383" providerId="LiveId" clId="{3EC1EF17-519C-47D2-BFC7-E5711C26C297}" dt="2021-05-17T13:38:05.506" v="4910"/>
        <pc:sldMkLst>
          <pc:docMk/>
          <pc:sldMk cId="1289418311" sldId="447"/>
        </pc:sldMkLst>
        <pc:spChg chg="del">
          <ac:chgData name="David Skoloudik" userId="618318d588bbe383" providerId="LiveId" clId="{3EC1EF17-519C-47D2-BFC7-E5711C26C297}" dt="2021-05-17T13:36:34.851" v="4904" actId="21"/>
          <ac:spMkLst>
            <pc:docMk/>
            <pc:sldMk cId="1289418311" sldId="447"/>
            <ac:spMk id="3" creationId="{5756AF27-29A6-4C61-9214-0AD3083FB1A8}"/>
          </ac:spMkLst>
        </pc:spChg>
        <pc:spChg chg="del">
          <ac:chgData name="David Skoloudik" userId="618318d588bbe383" providerId="LiveId" clId="{3EC1EF17-519C-47D2-BFC7-E5711C26C297}" dt="2021-05-17T13:36:20.985" v="4901" actId="21"/>
          <ac:spMkLst>
            <pc:docMk/>
            <pc:sldMk cId="1289418311" sldId="447"/>
            <ac:spMk id="9" creationId="{013613F2-3F43-4B23-BD51-482C537A2C67}"/>
          </ac:spMkLst>
        </pc:spChg>
        <pc:picChg chg="add mod">
          <ac:chgData name="David Skoloudik" userId="618318d588bbe383" providerId="LiveId" clId="{3EC1EF17-519C-47D2-BFC7-E5711C26C297}" dt="2021-05-17T13:38:05.506" v="4910"/>
          <ac:picMkLst>
            <pc:docMk/>
            <pc:sldMk cId="1289418311" sldId="447"/>
            <ac:picMk id="6" creationId="{318C8F8A-022D-42F1-ADE7-1E0617D8FC50}"/>
          </ac:picMkLst>
        </pc:picChg>
        <pc:picChg chg="mod">
          <ac:chgData name="David Skoloudik" userId="618318d588bbe383" providerId="LiveId" clId="{3EC1EF17-519C-47D2-BFC7-E5711C26C297}" dt="2021-05-17T13:36:29.437" v="4903" actId="14100"/>
          <ac:picMkLst>
            <pc:docMk/>
            <pc:sldMk cId="1289418311" sldId="447"/>
            <ac:picMk id="7" creationId="{36AC55CA-F8B9-46BA-8BEA-87138375734B}"/>
          </ac:picMkLst>
        </pc:picChg>
        <pc:cxnChg chg="add mod">
          <ac:chgData name="David Skoloudik" userId="618318d588bbe383" providerId="LiveId" clId="{3EC1EF17-519C-47D2-BFC7-E5711C26C297}" dt="2021-05-17T13:36:50.839" v="4907" actId="1076"/>
          <ac:cxnSpMkLst>
            <pc:docMk/>
            <pc:sldMk cId="1289418311" sldId="447"/>
            <ac:cxnSpMk id="5" creationId="{D98CA307-8EAF-403C-896B-04D8C0C95CA8}"/>
          </ac:cxnSpMkLst>
        </pc:cxnChg>
        <pc:cxnChg chg="add mod">
          <ac:chgData name="David Skoloudik" userId="618318d588bbe383" providerId="LiveId" clId="{3EC1EF17-519C-47D2-BFC7-E5711C26C297}" dt="2021-05-17T13:36:53.748" v="4908" actId="1076"/>
          <ac:cxnSpMkLst>
            <pc:docMk/>
            <pc:sldMk cId="1289418311" sldId="447"/>
            <ac:cxnSpMk id="8" creationId="{F99C32A6-CDCD-4F51-896D-C89E0264A8CB}"/>
          </ac:cxnSpMkLst>
        </pc:cxnChg>
      </pc:sldChg>
      <pc:sldChg chg="addSp delSp modSp new mod delAnim modAnim">
        <pc:chgData name="David Skoloudik" userId="618318d588bbe383" providerId="LiveId" clId="{3EC1EF17-519C-47D2-BFC7-E5711C26C297}" dt="2021-05-17T14:04:22.965" v="5103" actId="1076"/>
        <pc:sldMkLst>
          <pc:docMk/>
          <pc:sldMk cId="2390356344" sldId="448"/>
        </pc:sldMkLst>
        <pc:spChg chg="del">
          <ac:chgData name="David Skoloudik" userId="618318d588bbe383" providerId="LiveId" clId="{3EC1EF17-519C-47D2-BFC7-E5711C26C297}" dt="2021-05-17T13:38:09.880" v="4912"/>
          <ac:spMkLst>
            <pc:docMk/>
            <pc:sldMk cId="2390356344" sldId="448"/>
            <ac:spMk id="3" creationId="{B9470A9B-B274-4B8F-B8B9-6CC0BC5C1C39}"/>
          </ac:spMkLst>
        </pc:spChg>
        <pc:spChg chg="add del mod">
          <ac:chgData name="David Skoloudik" userId="618318d588bbe383" providerId="LiveId" clId="{3EC1EF17-519C-47D2-BFC7-E5711C26C297}" dt="2021-05-17T14:03:27.353" v="5091" actId="21"/>
          <ac:spMkLst>
            <pc:docMk/>
            <pc:sldMk cId="2390356344" sldId="448"/>
            <ac:spMk id="15" creationId="{6CC7A382-2337-493D-BEF0-FCD13236DB57}"/>
          </ac:spMkLst>
        </pc:spChg>
        <pc:picChg chg="add del mod">
          <ac:chgData name="David Skoloudik" userId="618318d588bbe383" providerId="LiveId" clId="{3EC1EF17-519C-47D2-BFC7-E5711C26C297}" dt="2021-05-17T14:02:15.648" v="5081" actId="21"/>
          <ac:picMkLst>
            <pc:docMk/>
            <pc:sldMk cId="2390356344" sldId="448"/>
            <ac:picMk id="4" creationId="{4AFC3143-3CCD-4B9F-ABDF-F0F5EF9D6BE9}"/>
          </ac:picMkLst>
        </pc:picChg>
        <pc:picChg chg="add mod modCrop">
          <ac:chgData name="David Skoloudik" userId="618318d588bbe383" providerId="LiveId" clId="{3EC1EF17-519C-47D2-BFC7-E5711C26C297}" dt="2021-05-17T14:04:11.451" v="5099" actId="1076"/>
          <ac:picMkLst>
            <pc:docMk/>
            <pc:sldMk cId="2390356344" sldId="448"/>
            <ac:picMk id="13" creationId="{0FEC373A-6156-40D8-B26F-CDF937CFD3DA}"/>
          </ac:picMkLst>
        </pc:picChg>
        <pc:cxnChg chg="add mod">
          <ac:chgData name="David Skoloudik" userId="618318d588bbe383" providerId="LiveId" clId="{3EC1EF17-519C-47D2-BFC7-E5711C26C297}" dt="2021-05-17T13:40:00.084" v="4924" actId="1076"/>
          <ac:cxnSpMkLst>
            <pc:docMk/>
            <pc:sldMk cId="2390356344" sldId="448"/>
            <ac:cxnSpMk id="6" creationId="{611AE7EC-7980-4825-9665-F836165A78EF}"/>
          </ac:cxnSpMkLst>
        </pc:cxnChg>
        <pc:cxnChg chg="add mod">
          <ac:chgData name="David Skoloudik" userId="618318d588bbe383" providerId="LiveId" clId="{3EC1EF17-519C-47D2-BFC7-E5711C26C297}" dt="2021-05-17T13:39:55.071" v="4923" actId="1076"/>
          <ac:cxnSpMkLst>
            <pc:docMk/>
            <pc:sldMk cId="2390356344" sldId="448"/>
            <ac:cxnSpMk id="7" creationId="{85A5B1DE-2519-467B-82FF-A54F7BC75940}"/>
          </ac:cxnSpMkLst>
        </pc:cxnChg>
        <pc:cxnChg chg="add mod">
          <ac:chgData name="David Skoloudik" userId="618318d588bbe383" providerId="LiveId" clId="{3EC1EF17-519C-47D2-BFC7-E5711C26C297}" dt="2021-05-17T13:40:09.222" v="4925" actId="1076"/>
          <ac:cxnSpMkLst>
            <pc:docMk/>
            <pc:sldMk cId="2390356344" sldId="448"/>
            <ac:cxnSpMk id="9" creationId="{49CD6D4A-B59B-4ABA-A832-01B4F35A2AF9}"/>
          </ac:cxnSpMkLst>
        </pc:cxnChg>
        <pc:cxnChg chg="add mod">
          <ac:chgData name="David Skoloudik" userId="618318d588bbe383" providerId="LiveId" clId="{3EC1EF17-519C-47D2-BFC7-E5711C26C297}" dt="2021-05-17T13:40:12.731" v="4926" actId="1076"/>
          <ac:cxnSpMkLst>
            <pc:docMk/>
            <pc:sldMk cId="2390356344" sldId="448"/>
            <ac:cxnSpMk id="11" creationId="{EB1B7DEA-3613-4E1C-A020-469EB6E90A8D}"/>
          </ac:cxnSpMkLst>
        </pc:cxnChg>
        <pc:cxnChg chg="add mod">
          <ac:chgData name="David Skoloudik" userId="618318d588bbe383" providerId="LiveId" clId="{3EC1EF17-519C-47D2-BFC7-E5711C26C297}" dt="2021-05-17T14:04:16.865" v="5101" actId="1076"/>
          <ac:cxnSpMkLst>
            <pc:docMk/>
            <pc:sldMk cId="2390356344" sldId="448"/>
            <ac:cxnSpMk id="17" creationId="{EA2B2BA7-39EA-4704-BDB4-0C0DA5D9EEFA}"/>
          </ac:cxnSpMkLst>
        </pc:cxnChg>
        <pc:cxnChg chg="add mod">
          <ac:chgData name="David Skoloudik" userId="618318d588bbe383" providerId="LiveId" clId="{3EC1EF17-519C-47D2-BFC7-E5711C26C297}" dt="2021-05-17T14:04:14.227" v="5100" actId="1076"/>
          <ac:cxnSpMkLst>
            <pc:docMk/>
            <pc:sldMk cId="2390356344" sldId="448"/>
            <ac:cxnSpMk id="18" creationId="{6ADA1AE6-2C9C-47EC-B019-5E5B8B0AAFB9}"/>
          </ac:cxnSpMkLst>
        </pc:cxnChg>
        <pc:cxnChg chg="add mod">
          <ac:chgData name="David Skoloudik" userId="618318d588bbe383" providerId="LiveId" clId="{3EC1EF17-519C-47D2-BFC7-E5711C26C297}" dt="2021-05-17T14:04:19.719" v="5102" actId="1076"/>
          <ac:cxnSpMkLst>
            <pc:docMk/>
            <pc:sldMk cId="2390356344" sldId="448"/>
            <ac:cxnSpMk id="20" creationId="{E4C187A8-48AC-4C3A-A615-09E86FDA3A87}"/>
          </ac:cxnSpMkLst>
        </pc:cxnChg>
        <pc:cxnChg chg="add mod">
          <ac:chgData name="David Skoloudik" userId="618318d588bbe383" providerId="LiveId" clId="{3EC1EF17-519C-47D2-BFC7-E5711C26C297}" dt="2021-05-17T14:04:22.965" v="5103" actId="1076"/>
          <ac:cxnSpMkLst>
            <pc:docMk/>
            <pc:sldMk cId="2390356344" sldId="448"/>
            <ac:cxnSpMk id="21" creationId="{24510989-12CD-4E4F-AD7F-86052064CE59}"/>
          </ac:cxnSpMkLst>
        </pc:cxnChg>
      </pc:sldChg>
      <pc:sldChg chg="add">
        <pc:chgData name="David Skoloudik" userId="618318d588bbe383" providerId="LiveId" clId="{3EC1EF17-519C-47D2-BFC7-E5711C26C297}" dt="2021-05-17T13:40:52.029" v="4927"/>
        <pc:sldMkLst>
          <pc:docMk/>
          <pc:sldMk cId="2825360433" sldId="449"/>
        </pc:sldMkLst>
      </pc:sldChg>
      <pc:sldChg chg="add">
        <pc:chgData name="David Skoloudik" userId="618318d588bbe383" providerId="LiveId" clId="{3EC1EF17-519C-47D2-BFC7-E5711C26C297}" dt="2021-05-17T13:40:52.029" v="4927"/>
        <pc:sldMkLst>
          <pc:docMk/>
          <pc:sldMk cId="1713311788" sldId="450"/>
        </pc:sldMkLst>
      </pc:sldChg>
      <pc:sldChg chg="addSp delSp modSp new mod ord">
        <pc:chgData name="David Skoloudik" userId="618318d588bbe383" providerId="LiveId" clId="{3EC1EF17-519C-47D2-BFC7-E5711C26C297}" dt="2021-05-17T13:48:21.945" v="4987"/>
        <pc:sldMkLst>
          <pc:docMk/>
          <pc:sldMk cId="2987460571" sldId="451"/>
        </pc:sldMkLst>
        <pc:spChg chg="mod">
          <ac:chgData name="David Skoloudik" userId="618318d588bbe383" providerId="LiveId" clId="{3EC1EF17-519C-47D2-BFC7-E5711C26C297}" dt="2021-05-17T13:45:39.559" v="4970" actId="114"/>
          <ac:spMkLst>
            <pc:docMk/>
            <pc:sldMk cId="2987460571" sldId="451"/>
            <ac:spMk id="2" creationId="{144F61A7-A579-4BE7-9CC2-0E08CBFFDDD1}"/>
          </ac:spMkLst>
        </pc:spChg>
        <pc:spChg chg="del">
          <ac:chgData name="David Skoloudik" userId="618318d588bbe383" providerId="LiveId" clId="{3EC1EF17-519C-47D2-BFC7-E5711C26C297}" dt="2021-05-17T13:45:15.948" v="4943"/>
          <ac:spMkLst>
            <pc:docMk/>
            <pc:sldMk cId="2987460571" sldId="451"/>
            <ac:spMk id="3" creationId="{867E4144-E459-44A1-A801-29CE5226B462}"/>
          </ac:spMkLst>
        </pc:spChg>
        <pc:picChg chg="add mod">
          <ac:chgData name="David Skoloudik" userId="618318d588bbe383" providerId="LiveId" clId="{3EC1EF17-519C-47D2-BFC7-E5711C26C297}" dt="2021-05-17T13:45:25.440" v="4946" actId="14100"/>
          <ac:picMkLst>
            <pc:docMk/>
            <pc:sldMk cId="2987460571" sldId="451"/>
            <ac:picMk id="5" creationId="{6A364C68-80A1-4DCD-83AE-E64C050AEE45}"/>
          </ac:picMkLst>
        </pc:picChg>
      </pc:sldChg>
      <pc:sldChg chg="addSp modSp add mod ord">
        <pc:chgData name="David Skoloudik" userId="618318d588bbe383" providerId="LiveId" clId="{3EC1EF17-519C-47D2-BFC7-E5711C26C297}" dt="2021-05-17T13:48:24.545" v="4989"/>
        <pc:sldMkLst>
          <pc:docMk/>
          <pc:sldMk cId="2415560348" sldId="452"/>
        </pc:sldMkLst>
        <pc:spChg chg="mod">
          <ac:chgData name="David Skoloudik" userId="618318d588bbe383" providerId="LiveId" clId="{3EC1EF17-519C-47D2-BFC7-E5711C26C297}" dt="2021-05-17T13:45:57.007" v="4972" actId="20577"/>
          <ac:spMkLst>
            <pc:docMk/>
            <pc:sldMk cId="2415560348" sldId="452"/>
            <ac:spMk id="2" creationId="{144F61A7-A579-4BE7-9CC2-0E08CBFFDDD1}"/>
          </ac:spMkLst>
        </pc:spChg>
        <pc:spChg chg="add mod">
          <ac:chgData name="David Skoloudik" userId="618318d588bbe383" providerId="LiveId" clId="{3EC1EF17-519C-47D2-BFC7-E5711C26C297}" dt="2021-05-17T13:46:26.763" v="4979" actId="692"/>
          <ac:spMkLst>
            <pc:docMk/>
            <pc:sldMk cId="2415560348" sldId="452"/>
            <ac:spMk id="3" creationId="{E3AC5408-1B6E-436B-B5F9-B47153926194}"/>
          </ac:spMkLst>
        </pc:spChg>
        <pc:spChg chg="add mod">
          <ac:chgData name="David Skoloudik" userId="618318d588bbe383" providerId="LiveId" clId="{3EC1EF17-519C-47D2-BFC7-E5711C26C297}" dt="2021-05-17T13:46:41.201" v="4981" actId="1076"/>
          <ac:spMkLst>
            <pc:docMk/>
            <pc:sldMk cId="2415560348" sldId="452"/>
            <ac:spMk id="6" creationId="{9AD5295D-CA89-4B79-85BE-8AD3BE9BF7D8}"/>
          </ac:spMkLst>
        </pc:spChg>
        <pc:picChg chg="mod">
          <ac:chgData name="David Skoloudik" userId="618318d588bbe383" providerId="LiveId" clId="{3EC1EF17-519C-47D2-BFC7-E5711C26C297}" dt="2021-05-17T13:46:04.626" v="4974" actId="1076"/>
          <ac:picMkLst>
            <pc:docMk/>
            <pc:sldMk cId="2415560348" sldId="452"/>
            <ac:picMk id="5" creationId="{6A364C68-80A1-4DCD-83AE-E64C050AEE45}"/>
          </ac:picMkLst>
        </pc:picChg>
      </pc:sldChg>
      <pc:sldChg chg="addSp modSp add mod">
        <pc:chgData name="David Skoloudik" userId="618318d588bbe383" providerId="LiveId" clId="{3EC1EF17-519C-47D2-BFC7-E5711C26C297}" dt="2021-05-17T13:50:37.969" v="5014" actId="1076"/>
        <pc:sldMkLst>
          <pc:docMk/>
          <pc:sldMk cId="1426882091" sldId="453"/>
        </pc:sldMkLst>
        <pc:spChg chg="mod">
          <ac:chgData name="David Skoloudik" userId="618318d588bbe383" providerId="LiveId" clId="{3EC1EF17-519C-47D2-BFC7-E5711C26C297}" dt="2021-05-17T13:48:34.577" v="4991" actId="20577"/>
          <ac:spMkLst>
            <pc:docMk/>
            <pc:sldMk cId="1426882091" sldId="453"/>
            <ac:spMk id="2" creationId="{73D75177-9DC8-4C7E-938E-CA68402D02DE}"/>
          </ac:spMkLst>
        </pc:spChg>
        <pc:spChg chg="add mod">
          <ac:chgData name="David Skoloudik" userId="618318d588bbe383" providerId="LiveId" clId="{3EC1EF17-519C-47D2-BFC7-E5711C26C297}" dt="2021-05-17T13:49:03.565" v="4996" actId="692"/>
          <ac:spMkLst>
            <pc:docMk/>
            <pc:sldMk cId="1426882091" sldId="453"/>
            <ac:spMk id="3" creationId="{F9F219D3-EF3E-41C0-AE8D-F06F7A238B8A}"/>
          </ac:spMkLst>
        </pc:spChg>
        <pc:spChg chg="add mod">
          <ac:chgData name="David Skoloudik" userId="618318d588bbe383" providerId="LiveId" clId="{3EC1EF17-519C-47D2-BFC7-E5711C26C297}" dt="2021-05-17T13:50:11.211" v="5009" actId="692"/>
          <ac:spMkLst>
            <pc:docMk/>
            <pc:sldMk cId="1426882091" sldId="453"/>
            <ac:spMk id="4" creationId="{AD646D39-2E0A-4A1C-B4E6-ED48B85F6AF5}"/>
          </ac:spMkLst>
        </pc:spChg>
        <pc:spChg chg="add mod">
          <ac:chgData name="David Skoloudik" userId="618318d588bbe383" providerId="LiveId" clId="{3EC1EF17-519C-47D2-BFC7-E5711C26C297}" dt="2021-05-17T13:49:12.088" v="4998" actId="1076"/>
          <ac:spMkLst>
            <pc:docMk/>
            <pc:sldMk cId="1426882091" sldId="453"/>
            <ac:spMk id="6" creationId="{E56AC31D-0F51-4D1D-A848-69BAEAC26AAC}"/>
          </ac:spMkLst>
        </pc:spChg>
        <pc:spChg chg="add mod">
          <ac:chgData name="David Skoloudik" userId="618318d588bbe383" providerId="LiveId" clId="{3EC1EF17-519C-47D2-BFC7-E5711C26C297}" dt="2021-05-17T13:49:48.302" v="5006" actId="1076"/>
          <ac:spMkLst>
            <pc:docMk/>
            <pc:sldMk cId="1426882091" sldId="453"/>
            <ac:spMk id="7" creationId="{2C1612EE-AF77-4811-AD8E-EC6DAB51E6E1}"/>
          </ac:spMkLst>
        </pc:spChg>
        <pc:spChg chg="add mod">
          <ac:chgData name="David Skoloudik" userId="618318d588bbe383" providerId="LiveId" clId="{3EC1EF17-519C-47D2-BFC7-E5711C26C297}" dt="2021-05-17T13:49:40.987" v="5005" actId="1076"/>
          <ac:spMkLst>
            <pc:docMk/>
            <pc:sldMk cId="1426882091" sldId="453"/>
            <ac:spMk id="8" creationId="{49C53F70-B4BB-4F5A-A9B0-065652E4B7E8}"/>
          </ac:spMkLst>
        </pc:spChg>
        <pc:spChg chg="add mod">
          <ac:chgData name="David Skoloudik" userId="618318d588bbe383" providerId="LiveId" clId="{3EC1EF17-519C-47D2-BFC7-E5711C26C297}" dt="2021-05-17T13:50:37.969" v="5014" actId="1076"/>
          <ac:spMkLst>
            <pc:docMk/>
            <pc:sldMk cId="1426882091" sldId="453"/>
            <ac:spMk id="9" creationId="{F3EB9AD8-E913-4DE7-B61C-B9283F4B30B6}"/>
          </ac:spMkLst>
        </pc:spChg>
        <pc:picChg chg="mod">
          <ac:chgData name="David Skoloudik" userId="618318d588bbe383" providerId="LiveId" clId="{3EC1EF17-519C-47D2-BFC7-E5711C26C297}" dt="2021-05-17T13:50:28.933" v="5013" actId="1076"/>
          <ac:picMkLst>
            <pc:docMk/>
            <pc:sldMk cId="1426882091" sldId="453"/>
            <ac:picMk id="5" creationId="{842D8817-9FFB-407D-8C0E-CBB592FFAC18}"/>
          </ac:picMkLst>
        </pc:picChg>
      </pc:sldChg>
      <pc:sldChg chg="addSp modSp add mod">
        <pc:chgData name="David Skoloudik" userId="618318d588bbe383" providerId="LiveId" clId="{3EC1EF17-519C-47D2-BFC7-E5711C26C297}" dt="2021-05-17T13:52:55.205" v="5027" actId="1076"/>
        <pc:sldMkLst>
          <pc:docMk/>
          <pc:sldMk cId="2553930450" sldId="454"/>
        </pc:sldMkLst>
        <pc:spChg chg="mod">
          <ac:chgData name="David Skoloudik" userId="618318d588bbe383" providerId="LiveId" clId="{3EC1EF17-519C-47D2-BFC7-E5711C26C297}" dt="2021-05-17T13:52:26.547" v="5020" actId="20577"/>
          <ac:spMkLst>
            <pc:docMk/>
            <pc:sldMk cId="2553930450" sldId="454"/>
            <ac:spMk id="2" creationId="{B8429C14-1AB6-445E-8AC8-3285D1B3A194}"/>
          </ac:spMkLst>
        </pc:spChg>
        <pc:spChg chg="add mod">
          <ac:chgData name="David Skoloudik" userId="618318d588bbe383" providerId="LiveId" clId="{3EC1EF17-519C-47D2-BFC7-E5711C26C297}" dt="2021-05-17T13:52:49.105" v="5025" actId="692"/>
          <ac:spMkLst>
            <pc:docMk/>
            <pc:sldMk cId="2553930450" sldId="454"/>
            <ac:spMk id="3" creationId="{EBE19E94-5245-4224-9A8E-F49ACE5655C5}"/>
          </ac:spMkLst>
        </pc:spChg>
        <pc:spChg chg="add mod">
          <ac:chgData name="David Skoloudik" userId="618318d588bbe383" providerId="LiveId" clId="{3EC1EF17-519C-47D2-BFC7-E5711C26C297}" dt="2021-05-17T13:52:55.205" v="5027" actId="1076"/>
          <ac:spMkLst>
            <pc:docMk/>
            <pc:sldMk cId="2553930450" sldId="454"/>
            <ac:spMk id="6" creationId="{78BAC0DB-1C04-4621-AAD6-F039BCC0508E}"/>
          </ac:spMkLst>
        </pc:spChg>
        <pc:picChg chg="mod">
          <ac:chgData name="David Skoloudik" userId="618318d588bbe383" providerId="LiveId" clId="{3EC1EF17-519C-47D2-BFC7-E5711C26C297}" dt="2021-05-17T13:52:32.798" v="5022" actId="1076"/>
          <ac:picMkLst>
            <pc:docMk/>
            <pc:sldMk cId="2553930450" sldId="454"/>
            <ac:picMk id="5" creationId="{B5286FDF-0288-48CF-916B-D0DC302E9F48}"/>
          </ac:picMkLst>
        </pc:picChg>
      </pc:sldChg>
      <pc:sldChg chg="addSp modSp add mod">
        <pc:chgData name="David Skoloudik" userId="618318d588bbe383" providerId="LiveId" clId="{3EC1EF17-519C-47D2-BFC7-E5711C26C297}" dt="2021-05-17T13:55:13.970" v="5046" actId="1076"/>
        <pc:sldMkLst>
          <pc:docMk/>
          <pc:sldMk cId="1816266034" sldId="455"/>
        </pc:sldMkLst>
        <pc:spChg chg="mod">
          <ac:chgData name="David Skoloudik" userId="618318d588bbe383" providerId="LiveId" clId="{3EC1EF17-519C-47D2-BFC7-E5711C26C297}" dt="2021-05-17T13:54:28.387" v="5035" actId="20577"/>
          <ac:spMkLst>
            <pc:docMk/>
            <pc:sldMk cId="1816266034" sldId="455"/>
            <ac:spMk id="2" creationId="{EC4A96C4-7CF5-441C-A354-4213C519BA6A}"/>
          </ac:spMkLst>
        </pc:spChg>
        <pc:spChg chg="add mod">
          <ac:chgData name="David Skoloudik" userId="618318d588bbe383" providerId="LiveId" clId="{3EC1EF17-519C-47D2-BFC7-E5711C26C297}" dt="2021-05-17T13:54:57.991" v="5040" actId="692"/>
          <ac:spMkLst>
            <pc:docMk/>
            <pc:sldMk cId="1816266034" sldId="455"/>
            <ac:spMk id="3" creationId="{532FF3FF-ECB0-4DA9-9021-859FB160D0B1}"/>
          </ac:spMkLst>
        </pc:spChg>
        <pc:spChg chg="add mod">
          <ac:chgData name="David Skoloudik" userId="618318d588bbe383" providerId="LiveId" clId="{3EC1EF17-519C-47D2-BFC7-E5711C26C297}" dt="2021-05-17T13:55:01.838" v="5042" actId="1076"/>
          <ac:spMkLst>
            <pc:docMk/>
            <pc:sldMk cId="1816266034" sldId="455"/>
            <ac:spMk id="6" creationId="{77448120-ECA7-4A5C-AC74-FD15B903C70E}"/>
          </ac:spMkLst>
        </pc:spChg>
        <pc:spChg chg="add mod">
          <ac:chgData name="David Skoloudik" userId="618318d588bbe383" providerId="LiveId" clId="{3EC1EF17-519C-47D2-BFC7-E5711C26C297}" dt="2021-05-17T13:55:07.685" v="5044" actId="1076"/>
          <ac:spMkLst>
            <pc:docMk/>
            <pc:sldMk cId="1816266034" sldId="455"/>
            <ac:spMk id="7" creationId="{AEBAB6A6-2467-4688-B15C-45E3457F6AFB}"/>
          </ac:spMkLst>
        </pc:spChg>
        <pc:spChg chg="add mod">
          <ac:chgData name="David Skoloudik" userId="618318d588bbe383" providerId="LiveId" clId="{3EC1EF17-519C-47D2-BFC7-E5711C26C297}" dt="2021-05-17T13:55:13.970" v="5046" actId="1076"/>
          <ac:spMkLst>
            <pc:docMk/>
            <pc:sldMk cId="1816266034" sldId="455"/>
            <ac:spMk id="8" creationId="{051568D9-2D94-4994-A189-4763C871979F}"/>
          </ac:spMkLst>
        </pc:spChg>
        <pc:picChg chg="mod">
          <ac:chgData name="David Skoloudik" userId="618318d588bbe383" providerId="LiveId" clId="{3EC1EF17-519C-47D2-BFC7-E5711C26C297}" dt="2021-05-17T13:54:34.380" v="5037" actId="1076"/>
          <ac:picMkLst>
            <pc:docMk/>
            <pc:sldMk cId="1816266034" sldId="455"/>
            <ac:picMk id="5" creationId="{72B9E97C-E061-470F-B087-499F09E47E0D}"/>
          </ac:picMkLst>
        </pc:picChg>
      </pc:sldChg>
      <pc:sldChg chg="addSp modSp add mod">
        <pc:chgData name="David Skoloudik" userId="618318d588bbe383" providerId="LiveId" clId="{3EC1EF17-519C-47D2-BFC7-E5711C26C297}" dt="2021-05-17T13:56:50.115" v="5069" actId="1076"/>
        <pc:sldMkLst>
          <pc:docMk/>
          <pc:sldMk cId="4227006674" sldId="456"/>
        </pc:sldMkLst>
        <pc:spChg chg="mod">
          <ac:chgData name="David Skoloudik" userId="618318d588bbe383" providerId="LiveId" clId="{3EC1EF17-519C-47D2-BFC7-E5711C26C297}" dt="2021-05-17T13:55:49.479" v="5054" actId="20577"/>
          <ac:spMkLst>
            <pc:docMk/>
            <pc:sldMk cId="4227006674" sldId="456"/>
            <ac:spMk id="2" creationId="{0227FD87-B35C-4AE7-A08C-427926810E47}"/>
          </ac:spMkLst>
        </pc:spChg>
        <pc:spChg chg="add mod">
          <ac:chgData name="David Skoloudik" userId="618318d588bbe383" providerId="LiveId" clId="{3EC1EF17-519C-47D2-BFC7-E5711C26C297}" dt="2021-05-17T13:56:14.541" v="5059" actId="692"/>
          <ac:spMkLst>
            <pc:docMk/>
            <pc:sldMk cId="4227006674" sldId="456"/>
            <ac:spMk id="3" creationId="{E857D257-B65D-4DC2-9C1D-F89F9541C376}"/>
          </ac:spMkLst>
        </pc:spChg>
        <pc:spChg chg="add mod">
          <ac:chgData name="David Skoloudik" userId="618318d588bbe383" providerId="LiveId" clId="{3EC1EF17-519C-47D2-BFC7-E5711C26C297}" dt="2021-05-17T13:56:23.115" v="5061" actId="1076"/>
          <ac:spMkLst>
            <pc:docMk/>
            <pc:sldMk cId="4227006674" sldId="456"/>
            <ac:spMk id="6" creationId="{32108ADA-0173-4076-A442-4D06CD2E86B7}"/>
          </ac:spMkLst>
        </pc:spChg>
        <pc:spChg chg="add mod">
          <ac:chgData name="David Skoloudik" userId="618318d588bbe383" providerId="LiveId" clId="{3EC1EF17-519C-47D2-BFC7-E5711C26C297}" dt="2021-05-17T13:56:34.475" v="5065" actId="1076"/>
          <ac:spMkLst>
            <pc:docMk/>
            <pc:sldMk cId="4227006674" sldId="456"/>
            <ac:spMk id="7" creationId="{981EDFB1-A978-419C-9F12-C3898227FE08}"/>
          </ac:spMkLst>
        </pc:spChg>
        <pc:spChg chg="add mod">
          <ac:chgData name="David Skoloudik" userId="618318d588bbe383" providerId="LiveId" clId="{3EC1EF17-519C-47D2-BFC7-E5711C26C297}" dt="2021-05-17T13:56:40.421" v="5067" actId="1076"/>
          <ac:spMkLst>
            <pc:docMk/>
            <pc:sldMk cId="4227006674" sldId="456"/>
            <ac:spMk id="8" creationId="{2E1E8D25-F7A2-484C-AE97-3F44974503BC}"/>
          </ac:spMkLst>
        </pc:spChg>
        <pc:picChg chg="mod">
          <ac:chgData name="David Skoloudik" userId="618318d588bbe383" providerId="LiveId" clId="{3EC1EF17-519C-47D2-BFC7-E5711C26C297}" dt="2021-05-17T13:56:50.115" v="5069" actId="1076"/>
          <ac:picMkLst>
            <pc:docMk/>
            <pc:sldMk cId="4227006674" sldId="456"/>
            <ac:picMk id="5" creationId="{7768DE2C-1FD5-4B84-BDCD-D56BD8C43D0E}"/>
          </ac:picMkLst>
        </pc:picChg>
      </pc:sldChg>
      <pc:sldChg chg="addSp delSp modSp add mod setBg delDesignElem">
        <pc:chgData name="David Skoloudik" userId="618318d588bbe383" providerId="LiveId" clId="{3EC1EF17-519C-47D2-BFC7-E5711C26C297}" dt="2021-05-17T14:07:25.889" v="5121" actId="14100"/>
        <pc:sldMkLst>
          <pc:docMk/>
          <pc:sldMk cId="2259773151" sldId="457"/>
        </pc:sldMkLst>
        <pc:spChg chg="mod">
          <ac:chgData name="David Skoloudik" userId="618318d588bbe383" providerId="LiveId" clId="{3EC1EF17-519C-47D2-BFC7-E5711C26C297}" dt="2021-05-17T14:06:03.073" v="5107" actId="20577"/>
          <ac:spMkLst>
            <pc:docMk/>
            <pc:sldMk cId="2259773151" sldId="457"/>
            <ac:spMk id="2" creationId="{44EF8806-8129-42B2-A58E-A9B43DB42D1B}"/>
          </ac:spMkLst>
        </pc:spChg>
        <pc:spChg chg="add mod">
          <ac:chgData name="David Skoloudik" userId="618318d588bbe383" providerId="LiveId" clId="{3EC1EF17-519C-47D2-BFC7-E5711C26C297}" dt="2021-05-17T14:07:17.345" v="5120" actId="14100"/>
          <ac:spMkLst>
            <pc:docMk/>
            <pc:sldMk cId="2259773151" sldId="457"/>
            <ac:spMk id="3" creationId="{F1821D0B-B184-414D-8E63-8A235CDD57B9}"/>
          </ac:spMkLst>
        </pc:spChg>
        <pc:spChg chg="add mod">
          <ac:chgData name="David Skoloudik" userId="618318d588bbe383" providerId="LiveId" clId="{3EC1EF17-519C-47D2-BFC7-E5711C26C297}" dt="2021-05-17T14:07:25.889" v="5121" actId="14100"/>
          <ac:spMkLst>
            <pc:docMk/>
            <pc:sldMk cId="2259773151" sldId="457"/>
            <ac:spMk id="9" creationId="{818CDD5A-00D5-4D51-A812-FFB83AF73CED}"/>
          </ac:spMkLst>
        </pc:spChg>
        <pc:spChg chg="del">
          <ac:chgData name="David Skoloudik" userId="618318d588bbe383" providerId="LiveId" clId="{3EC1EF17-519C-47D2-BFC7-E5711C26C297}" dt="2021-05-17T14:05:59.818" v="5106"/>
          <ac:spMkLst>
            <pc:docMk/>
            <pc:sldMk cId="2259773151" sldId="457"/>
            <ac:spMk id="12" creationId="{3E279A52-177D-482C-92C8-10DD7A18FFA8}"/>
          </ac:spMkLst>
        </pc:spChg>
        <pc:grpChg chg="del">
          <ac:chgData name="David Skoloudik" userId="618318d588bbe383" providerId="LiveId" clId="{3EC1EF17-519C-47D2-BFC7-E5711C26C297}" dt="2021-05-17T14:05:59.818" v="5106"/>
          <ac:grpSpMkLst>
            <pc:docMk/>
            <pc:sldMk cId="2259773151" sldId="457"/>
            <ac:grpSpMk id="14" creationId="{4BCD063E-D4FF-4FB3-8F1D-5DD228883678}"/>
          </ac:grpSpMkLst>
        </pc:grpChg>
        <pc:picChg chg="mod">
          <ac:chgData name="David Skoloudik" userId="618318d588bbe383" providerId="LiveId" clId="{3EC1EF17-519C-47D2-BFC7-E5711C26C297}" dt="2021-05-17T14:06:44.532" v="5116" actId="1076"/>
          <ac:picMkLst>
            <pc:docMk/>
            <pc:sldMk cId="2259773151" sldId="457"/>
            <ac:picMk id="7" creationId="{0B11A68F-2969-4B25-B756-954EF486C61A}"/>
          </ac:picMkLst>
        </pc:picChg>
      </pc:sldChg>
      <pc:sldChg chg="addSp modSp new mod">
        <pc:chgData name="David Skoloudik" userId="618318d588bbe383" providerId="LiveId" clId="{3EC1EF17-519C-47D2-BFC7-E5711C26C297}" dt="2021-05-17T15:59:41.196" v="7819" actId="20577"/>
        <pc:sldMkLst>
          <pc:docMk/>
          <pc:sldMk cId="4288333240" sldId="458"/>
        </pc:sldMkLst>
        <pc:spChg chg="mod">
          <ac:chgData name="David Skoloudik" userId="618318d588bbe383" providerId="LiveId" clId="{3EC1EF17-519C-47D2-BFC7-E5711C26C297}" dt="2021-05-17T15:49:13.389" v="7575" actId="20577"/>
          <ac:spMkLst>
            <pc:docMk/>
            <pc:sldMk cId="4288333240" sldId="458"/>
            <ac:spMk id="2" creationId="{2BE2C047-6591-4CE1-8EE6-A7C97BEF891B}"/>
          </ac:spMkLst>
        </pc:spChg>
        <pc:spChg chg="mod">
          <ac:chgData name="David Skoloudik" userId="618318d588bbe383" providerId="LiveId" clId="{3EC1EF17-519C-47D2-BFC7-E5711C26C297}" dt="2021-05-17T15:48:33.816" v="7567"/>
          <ac:spMkLst>
            <pc:docMk/>
            <pc:sldMk cId="4288333240" sldId="458"/>
            <ac:spMk id="3" creationId="{67A148CF-90F1-491B-BAE8-89DFBA29641A}"/>
          </ac:spMkLst>
        </pc:spChg>
        <pc:spChg chg="add mod">
          <ac:chgData name="David Skoloudik" userId="618318d588bbe383" providerId="LiveId" clId="{3EC1EF17-519C-47D2-BFC7-E5711C26C297}" dt="2021-05-17T15:59:41.196" v="7819" actId="20577"/>
          <ac:spMkLst>
            <pc:docMk/>
            <pc:sldMk cId="4288333240" sldId="458"/>
            <ac:spMk id="4" creationId="{419F8D78-9D36-4D87-A227-D295C91EECE5}"/>
          </ac:spMkLst>
        </pc:spChg>
      </pc:sldChg>
      <pc:sldChg chg="modSp new mod">
        <pc:chgData name="David Skoloudik" userId="618318d588bbe383" providerId="LiveId" clId="{3EC1EF17-519C-47D2-BFC7-E5711C26C297}" dt="2021-05-17T15:45:48.270" v="7437" actId="20577"/>
        <pc:sldMkLst>
          <pc:docMk/>
          <pc:sldMk cId="439448040" sldId="459"/>
        </pc:sldMkLst>
        <pc:spChg chg="mod">
          <ac:chgData name="David Skoloudik" userId="618318d588bbe383" providerId="LiveId" clId="{3EC1EF17-519C-47D2-BFC7-E5711C26C297}" dt="2021-05-17T15:02:48.321" v="6892" actId="114"/>
          <ac:spMkLst>
            <pc:docMk/>
            <pc:sldMk cId="439448040" sldId="459"/>
            <ac:spMk id="2" creationId="{EE675EC8-6281-40F6-9F14-3AAD87ADAFEB}"/>
          </ac:spMkLst>
        </pc:spChg>
        <pc:spChg chg="mod">
          <ac:chgData name="David Skoloudik" userId="618318d588bbe383" providerId="LiveId" clId="{3EC1EF17-519C-47D2-BFC7-E5711C26C297}" dt="2021-05-17T15:45:48.270" v="7437" actId="20577"/>
          <ac:spMkLst>
            <pc:docMk/>
            <pc:sldMk cId="439448040" sldId="459"/>
            <ac:spMk id="3" creationId="{3DCCE7AA-AC63-4CDD-84A1-BE42FBF181EA}"/>
          </ac:spMkLst>
        </pc:spChg>
      </pc:sldChg>
      <pc:sldChg chg="modSp add mod">
        <pc:chgData name="David Skoloudik" userId="618318d588bbe383" providerId="LiveId" clId="{3EC1EF17-519C-47D2-BFC7-E5711C26C297}" dt="2021-05-17T17:27:21.866" v="9808" actId="20577"/>
        <pc:sldMkLst>
          <pc:docMk/>
          <pc:sldMk cId="291258198" sldId="460"/>
        </pc:sldMkLst>
        <pc:spChg chg="mod">
          <ac:chgData name="David Skoloudik" userId="618318d588bbe383" providerId="LiveId" clId="{3EC1EF17-519C-47D2-BFC7-E5711C26C297}" dt="2021-05-17T17:27:21.866" v="9808" actId="20577"/>
          <ac:spMkLst>
            <pc:docMk/>
            <pc:sldMk cId="291258198" sldId="460"/>
            <ac:spMk id="3" creationId="{EF225B03-3350-4732-99D8-DB08820F45C0}"/>
          </ac:spMkLst>
        </pc:spChg>
      </pc:sldChg>
      <pc:sldChg chg="addSp modSp add mod">
        <pc:chgData name="David Skoloudik" userId="618318d588bbe383" providerId="LiveId" clId="{3EC1EF17-519C-47D2-BFC7-E5711C26C297}" dt="2021-05-17T17:15:52.085" v="9504" actId="1076"/>
        <pc:sldMkLst>
          <pc:docMk/>
          <pc:sldMk cId="2928411759" sldId="461"/>
        </pc:sldMkLst>
        <pc:spChg chg="add mod">
          <ac:chgData name="David Skoloudik" userId="618318d588bbe383" providerId="LiveId" clId="{3EC1EF17-519C-47D2-BFC7-E5711C26C297}" dt="2021-05-17T17:14:48.382" v="9492" actId="14100"/>
          <ac:spMkLst>
            <pc:docMk/>
            <pc:sldMk cId="2928411759" sldId="461"/>
            <ac:spMk id="4" creationId="{0143BB34-16D3-4B0C-86AC-DFA903C36FB9}"/>
          </ac:spMkLst>
        </pc:spChg>
        <pc:spChg chg="add mod">
          <ac:chgData name="David Skoloudik" userId="618318d588bbe383" providerId="LiveId" clId="{3EC1EF17-519C-47D2-BFC7-E5711C26C297}" dt="2021-05-17T17:15:14.624" v="9497" actId="692"/>
          <ac:spMkLst>
            <pc:docMk/>
            <pc:sldMk cId="2928411759" sldId="461"/>
            <ac:spMk id="5" creationId="{8C7F16E1-52EF-431B-A02A-B14977BD1CF6}"/>
          </ac:spMkLst>
        </pc:spChg>
        <pc:spChg chg="add mod">
          <ac:chgData name="David Skoloudik" userId="618318d588bbe383" providerId="LiveId" clId="{3EC1EF17-519C-47D2-BFC7-E5711C26C297}" dt="2021-05-17T17:14:34.007" v="9490" actId="14100"/>
          <ac:spMkLst>
            <pc:docMk/>
            <pc:sldMk cId="2928411759" sldId="461"/>
            <ac:spMk id="6" creationId="{4CC8AC4C-6C7E-4AD1-AB02-34889FA92DD1}"/>
          </ac:spMkLst>
        </pc:spChg>
        <pc:spChg chg="add mod">
          <ac:chgData name="David Skoloudik" userId="618318d588bbe383" providerId="LiveId" clId="{3EC1EF17-519C-47D2-BFC7-E5711C26C297}" dt="2021-05-17T17:15:43.817" v="9502" actId="207"/>
          <ac:spMkLst>
            <pc:docMk/>
            <pc:sldMk cId="2928411759" sldId="461"/>
            <ac:spMk id="7" creationId="{FD108682-2073-498A-B820-08E79AFD754F}"/>
          </ac:spMkLst>
        </pc:spChg>
        <pc:spChg chg="add mod">
          <ac:chgData name="David Skoloudik" userId="618318d588bbe383" providerId="LiveId" clId="{3EC1EF17-519C-47D2-BFC7-E5711C26C297}" dt="2021-05-17T17:15:23.348" v="9499" actId="1076"/>
          <ac:spMkLst>
            <pc:docMk/>
            <pc:sldMk cId="2928411759" sldId="461"/>
            <ac:spMk id="8" creationId="{28FDA35F-4494-4955-B40B-94DFCA8ED3B3}"/>
          </ac:spMkLst>
        </pc:spChg>
        <pc:spChg chg="add mod">
          <ac:chgData name="David Skoloudik" userId="618318d588bbe383" providerId="LiveId" clId="{3EC1EF17-519C-47D2-BFC7-E5711C26C297}" dt="2021-05-17T17:15:52.085" v="9504" actId="1076"/>
          <ac:spMkLst>
            <pc:docMk/>
            <pc:sldMk cId="2928411759" sldId="461"/>
            <ac:spMk id="10" creationId="{317EAA54-E881-4170-83DA-1B2743FF770B}"/>
          </ac:spMkLst>
        </pc:spChg>
        <pc:picChg chg="mod">
          <ac:chgData name="David Skoloudik" userId="618318d588bbe383" providerId="LiveId" clId="{3EC1EF17-519C-47D2-BFC7-E5711C26C297}" dt="2021-05-17T17:13:48.893" v="9482" actId="1076"/>
          <ac:picMkLst>
            <pc:docMk/>
            <pc:sldMk cId="2928411759" sldId="461"/>
            <ac:picMk id="115714" creationId="{00000000-0000-0000-0000-000000000000}"/>
          </ac:picMkLst>
        </pc:picChg>
      </pc:sldChg>
      <pc:sldChg chg="addSp modSp add mod">
        <pc:chgData name="David Skoloudik" userId="618318d588bbe383" providerId="LiveId" clId="{3EC1EF17-519C-47D2-BFC7-E5711C26C297}" dt="2021-05-17T17:18:27.327" v="9531" actId="1076"/>
        <pc:sldMkLst>
          <pc:docMk/>
          <pc:sldMk cId="1647242866" sldId="462"/>
        </pc:sldMkLst>
        <pc:spChg chg="add mod">
          <ac:chgData name="David Skoloudik" userId="618318d588bbe383" providerId="LiveId" clId="{3EC1EF17-519C-47D2-BFC7-E5711C26C297}" dt="2021-05-17T17:17:14.265" v="9512" actId="692"/>
          <ac:spMkLst>
            <pc:docMk/>
            <pc:sldMk cId="1647242866" sldId="462"/>
            <ac:spMk id="4" creationId="{84A2B30E-5C93-41EC-A8F1-39441335B91E}"/>
          </ac:spMkLst>
        </pc:spChg>
        <pc:spChg chg="add mod">
          <ac:chgData name="David Skoloudik" userId="618318d588bbe383" providerId="LiveId" clId="{3EC1EF17-519C-47D2-BFC7-E5711C26C297}" dt="2021-05-17T17:18:05.085" v="9524" actId="207"/>
          <ac:spMkLst>
            <pc:docMk/>
            <pc:sldMk cId="1647242866" sldId="462"/>
            <ac:spMk id="5" creationId="{99255A43-5342-4DB3-8E9F-40EA5814DEDB}"/>
          </ac:spMkLst>
        </pc:spChg>
        <pc:spChg chg="add mod">
          <ac:chgData name="David Skoloudik" userId="618318d588bbe383" providerId="LiveId" clId="{3EC1EF17-519C-47D2-BFC7-E5711C26C297}" dt="2021-05-17T17:17:25.210" v="9514" actId="1076"/>
          <ac:spMkLst>
            <pc:docMk/>
            <pc:sldMk cId="1647242866" sldId="462"/>
            <ac:spMk id="7" creationId="{C2F5E3B7-6349-4057-ACB9-7D03D0D889A2}"/>
          </ac:spMkLst>
        </pc:spChg>
        <pc:spChg chg="add mod">
          <ac:chgData name="David Skoloudik" userId="618318d588bbe383" providerId="LiveId" clId="{3EC1EF17-519C-47D2-BFC7-E5711C26C297}" dt="2021-05-17T17:17:32.213" v="9516" actId="1076"/>
          <ac:spMkLst>
            <pc:docMk/>
            <pc:sldMk cId="1647242866" sldId="462"/>
            <ac:spMk id="8" creationId="{44235E1F-2F62-4A34-9699-169742C48B98}"/>
          </ac:spMkLst>
        </pc:spChg>
        <pc:spChg chg="add mod">
          <ac:chgData name="David Skoloudik" userId="618318d588bbe383" providerId="LiveId" clId="{3EC1EF17-519C-47D2-BFC7-E5711C26C297}" dt="2021-05-17T17:17:37.612" v="9518" actId="1076"/>
          <ac:spMkLst>
            <pc:docMk/>
            <pc:sldMk cId="1647242866" sldId="462"/>
            <ac:spMk id="9" creationId="{ED5631A4-4280-423C-B2F9-81BBD05CE107}"/>
          </ac:spMkLst>
        </pc:spChg>
        <pc:spChg chg="add mod">
          <ac:chgData name="David Skoloudik" userId="618318d588bbe383" providerId="LiveId" clId="{3EC1EF17-519C-47D2-BFC7-E5711C26C297}" dt="2021-05-17T17:18:17.740" v="9527" actId="1076"/>
          <ac:spMkLst>
            <pc:docMk/>
            <pc:sldMk cId="1647242866" sldId="462"/>
            <ac:spMk id="11" creationId="{D24A91D1-01A4-4E87-BA80-B418ECD997E3}"/>
          </ac:spMkLst>
        </pc:spChg>
        <pc:spChg chg="add mod">
          <ac:chgData name="David Skoloudik" userId="618318d588bbe383" providerId="LiveId" clId="{3EC1EF17-519C-47D2-BFC7-E5711C26C297}" dt="2021-05-17T17:18:22.615" v="9529" actId="1076"/>
          <ac:spMkLst>
            <pc:docMk/>
            <pc:sldMk cId="1647242866" sldId="462"/>
            <ac:spMk id="12" creationId="{AFFA25E6-4790-4AB7-AA9C-FD8AEC159C52}"/>
          </ac:spMkLst>
        </pc:spChg>
        <pc:spChg chg="add mod">
          <ac:chgData name="David Skoloudik" userId="618318d588bbe383" providerId="LiveId" clId="{3EC1EF17-519C-47D2-BFC7-E5711C26C297}" dt="2021-05-17T17:18:27.327" v="9531" actId="1076"/>
          <ac:spMkLst>
            <pc:docMk/>
            <pc:sldMk cId="1647242866" sldId="462"/>
            <ac:spMk id="13" creationId="{B94F8AAD-5182-42CB-9D0A-A86E04BB2A0D}"/>
          </ac:spMkLst>
        </pc:spChg>
        <pc:picChg chg="mod">
          <ac:chgData name="David Skoloudik" userId="618318d588bbe383" providerId="LiveId" clId="{3EC1EF17-519C-47D2-BFC7-E5711C26C297}" dt="2021-05-17T17:17:51.610" v="9521" actId="1076"/>
          <ac:picMkLst>
            <pc:docMk/>
            <pc:sldMk cId="1647242866" sldId="462"/>
            <ac:picMk id="114690" creationId="{00000000-0000-0000-0000-000000000000}"/>
          </ac:picMkLst>
        </pc:picChg>
        <pc:picChg chg="mod">
          <ac:chgData name="David Skoloudik" userId="618318d588bbe383" providerId="LiveId" clId="{3EC1EF17-519C-47D2-BFC7-E5711C26C297}" dt="2021-05-17T17:17:01.979" v="9509" actId="1076"/>
          <ac:picMkLst>
            <pc:docMk/>
            <pc:sldMk cId="1647242866" sldId="462"/>
            <ac:picMk id="114691" creationId="{00000000-0000-0000-0000-000000000000}"/>
          </ac:picMkLst>
        </pc:picChg>
      </pc:sldChg>
      <pc:sldChg chg="modSp new mod">
        <pc:chgData name="David Skoloudik" userId="618318d588bbe383" providerId="LiveId" clId="{3EC1EF17-519C-47D2-BFC7-E5711C26C297}" dt="2021-05-17T17:42:50.743" v="10342" actId="790"/>
        <pc:sldMkLst>
          <pc:docMk/>
          <pc:sldMk cId="2073691630" sldId="463"/>
        </pc:sldMkLst>
        <pc:spChg chg="mod">
          <ac:chgData name="David Skoloudik" userId="618318d588bbe383" providerId="LiveId" clId="{3EC1EF17-519C-47D2-BFC7-E5711C26C297}" dt="2021-05-17T17:36:31.031" v="9873" actId="113"/>
          <ac:spMkLst>
            <pc:docMk/>
            <pc:sldMk cId="2073691630" sldId="463"/>
            <ac:spMk id="2" creationId="{403E2812-42FF-43D9-A4FA-E8D7C4B485EF}"/>
          </ac:spMkLst>
        </pc:spChg>
        <pc:spChg chg="mod">
          <ac:chgData name="David Skoloudik" userId="618318d588bbe383" providerId="LiveId" clId="{3EC1EF17-519C-47D2-BFC7-E5711C26C297}" dt="2021-05-17T17:42:50.743" v="10342" actId="790"/>
          <ac:spMkLst>
            <pc:docMk/>
            <pc:sldMk cId="2073691630" sldId="463"/>
            <ac:spMk id="3" creationId="{11208267-3B14-40F5-BF85-7232878F54D1}"/>
          </ac:spMkLst>
        </pc:spChg>
      </pc:sldChg>
      <pc:sldMasterChg chg="setBg modSldLayout">
        <pc:chgData name="David Skoloudik" userId="618318d588bbe383" providerId="LiveId" clId="{3EC1EF17-519C-47D2-BFC7-E5711C26C297}" dt="2021-05-17T07:20:26.605" v="1330"/>
        <pc:sldMasterMkLst>
          <pc:docMk/>
          <pc:sldMasterMk cId="2004356431" sldId="2147483648"/>
        </pc:sldMasterMkLst>
        <pc:sldLayoutChg chg="setBg">
          <pc:chgData name="David Skoloudik" userId="618318d588bbe383" providerId="LiveId" clId="{3EC1EF17-519C-47D2-BFC7-E5711C26C297}" dt="2021-05-17T07:20:26.605" v="1330"/>
          <pc:sldLayoutMkLst>
            <pc:docMk/>
            <pc:sldMasterMk cId="2004356431" sldId="2147483648"/>
            <pc:sldLayoutMk cId="689004974" sldId="2147483649"/>
          </pc:sldLayoutMkLst>
        </pc:sldLayoutChg>
        <pc:sldLayoutChg chg="setBg">
          <pc:chgData name="David Skoloudik" userId="618318d588bbe383" providerId="LiveId" clId="{3EC1EF17-519C-47D2-BFC7-E5711C26C297}" dt="2021-05-17T07:20:26.605" v="1330"/>
          <pc:sldLayoutMkLst>
            <pc:docMk/>
            <pc:sldMasterMk cId="2004356431" sldId="2147483648"/>
            <pc:sldLayoutMk cId="1125069564" sldId="2147483650"/>
          </pc:sldLayoutMkLst>
        </pc:sldLayoutChg>
        <pc:sldLayoutChg chg="setBg">
          <pc:chgData name="David Skoloudik" userId="618318d588bbe383" providerId="LiveId" clId="{3EC1EF17-519C-47D2-BFC7-E5711C26C297}" dt="2021-05-17T07:20:26.605" v="1330"/>
          <pc:sldLayoutMkLst>
            <pc:docMk/>
            <pc:sldMasterMk cId="2004356431" sldId="2147483648"/>
            <pc:sldLayoutMk cId="1306800097" sldId="2147483651"/>
          </pc:sldLayoutMkLst>
        </pc:sldLayoutChg>
        <pc:sldLayoutChg chg="setBg">
          <pc:chgData name="David Skoloudik" userId="618318d588bbe383" providerId="LiveId" clId="{3EC1EF17-519C-47D2-BFC7-E5711C26C297}" dt="2021-05-17T07:20:26.605" v="1330"/>
          <pc:sldLayoutMkLst>
            <pc:docMk/>
            <pc:sldMasterMk cId="2004356431" sldId="2147483648"/>
            <pc:sldLayoutMk cId="3192742236" sldId="2147483652"/>
          </pc:sldLayoutMkLst>
        </pc:sldLayoutChg>
        <pc:sldLayoutChg chg="setBg">
          <pc:chgData name="David Skoloudik" userId="618318d588bbe383" providerId="LiveId" clId="{3EC1EF17-519C-47D2-BFC7-E5711C26C297}" dt="2021-05-17T07:20:26.605" v="1330"/>
          <pc:sldLayoutMkLst>
            <pc:docMk/>
            <pc:sldMasterMk cId="2004356431" sldId="2147483648"/>
            <pc:sldLayoutMk cId="2785479081" sldId="2147483653"/>
          </pc:sldLayoutMkLst>
        </pc:sldLayoutChg>
        <pc:sldLayoutChg chg="setBg">
          <pc:chgData name="David Skoloudik" userId="618318d588bbe383" providerId="LiveId" clId="{3EC1EF17-519C-47D2-BFC7-E5711C26C297}" dt="2021-05-17T07:20:26.605" v="1330"/>
          <pc:sldLayoutMkLst>
            <pc:docMk/>
            <pc:sldMasterMk cId="2004356431" sldId="2147483648"/>
            <pc:sldLayoutMk cId="2280793935" sldId="2147483654"/>
          </pc:sldLayoutMkLst>
        </pc:sldLayoutChg>
        <pc:sldLayoutChg chg="setBg">
          <pc:chgData name="David Skoloudik" userId="618318d588bbe383" providerId="LiveId" clId="{3EC1EF17-519C-47D2-BFC7-E5711C26C297}" dt="2021-05-17T07:20:26.605" v="1330"/>
          <pc:sldLayoutMkLst>
            <pc:docMk/>
            <pc:sldMasterMk cId="2004356431" sldId="2147483648"/>
            <pc:sldLayoutMk cId="1503672180" sldId="2147483655"/>
          </pc:sldLayoutMkLst>
        </pc:sldLayoutChg>
        <pc:sldLayoutChg chg="setBg">
          <pc:chgData name="David Skoloudik" userId="618318d588bbe383" providerId="LiveId" clId="{3EC1EF17-519C-47D2-BFC7-E5711C26C297}" dt="2021-05-17T07:20:26.605" v="1330"/>
          <pc:sldLayoutMkLst>
            <pc:docMk/>
            <pc:sldMasterMk cId="2004356431" sldId="2147483648"/>
            <pc:sldLayoutMk cId="1229225852" sldId="2147483656"/>
          </pc:sldLayoutMkLst>
        </pc:sldLayoutChg>
        <pc:sldLayoutChg chg="setBg">
          <pc:chgData name="David Skoloudik" userId="618318d588bbe383" providerId="LiveId" clId="{3EC1EF17-519C-47D2-BFC7-E5711C26C297}" dt="2021-05-17T07:20:26.605" v="1330"/>
          <pc:sldLayoutMkLst>
            <pc:docMk/>
            <pc:sldMasterMk cId="2004356431" sldId="2147483648"/>
            <pc:sldLayoutMk cId="3764390603" sldId="2147483657"/>
          </pc:sldLayoutMkLst>
        </pc:sldLayoutChg>
        <pc:sldLayoutChg chg="setBg">
          <pc:chgData name="David Skoloudik" userId="618318d588bbe383" providerId="LiveId" clId="{3EC1EF17-519C-47D2-BFC7-E5711C26C297}" dt="2021-05-17T07:20:26.605" v="1330"/>
          <pc:sldLayoutMkLst>
            <pc:docMk/>
            <pc:sldMasterMk cId="2004356431" sldId="2147483648"/>
            <pc:sldLayoutMk cId="1496756640" sldId="2147483658"/>
          </pc:sldLayoutMkLst>
        </pc:sldLayoutChg>
        <pc:sldLayoutChg chg="setBg">
          <pc:chgData name="David Skoloudik" userId="618318d588bbe383" providerId="LiveId" clId="{3EC1EF17-519C-47D2-BFC7-E5711C26C297}" dt="2021-05-17T07:20:26.605" v="1330"/>
          <pc:sldLayoutMkLst>
            <pc:docMk/>
            <pc:sldMasterMk cId="2004356431" sldId="2147483648"/>
            <pc:sldLayoutMk cId="1692445141" sldId="214748365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18318d588bbe383/Desktop/Nov&#253;%20List%20Microsoft%20Excelu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18318d588bbe383/Desktop/Nov&#253;%20List%20Microsoft%20Excelu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18318d588bbe383/Desktop/Nov&#253;%20List%20Microsoft%20Excelu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Substantia nigra - area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General population</c:v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'[Nový List Microsoft Excelu.xlsx]List1'!$A$2:$A$14</c:f>
              <c:numCache>
                <c:formatCode>General</c:formatCode>
                <c:ptCount val="13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0.17499999999999999</c:v>
                </c:pt>
                <c:pt idx="5">
                  <c:v>0.2</c:v>
                </c:pt>
                <c:pt idx="6">
                  <c:v>0.22</c:v>
                </c:pt>
                <c:pt idx="7">
                  <c:v>0.28000000000000003</c:v>
                </c:pt>
                <c:pt idx="8">
                  <c:v>0.33</c:v>
                </c:pt>
                <c:pt idx="9">
                  <c:v>0.37</c:v>
                </c:pt>
                <c:pt idx="10">
                  <c:v>0.4</c:v>
                </c:pt>
                <c:pt idx="11">
                  <c:v>0.42</c:v>
                </c:pt>
                <c:pt idx="12">
                  <c:v>0.45</c:v>
                </c:pt>
              </c:numCache>
            </c:numRef>
          </c:xVal>
          <c:yVal>
            <c:numRef>
              <c:f>'[Nový List Microsoft Excelu.xlsx]List1'!$B$2:$B$14</c:f>
              <c:numCache>
                <c:formatCode>General</c:formatCode>
                <c:ptCount val="13"/>
                <c:pt idx="0">
                  <c:v>1</c:v>
                </c:pt>
                <c:pt idx="1">
                  <c:v>9</c:v>
                </c:pt>
                <c:pt idx="2">
                  <c:v>20</c:v>
                </c:pt>
                <c:pt idx="3">
                  <c:v>70</c:v>
                </c:pt>
                <c:pt idx="4">
                  <c:v>100</c:v>
                </c:pt>
                <c:pt idx="5">
                  <c:v>70</c:v>
                </c:pt>
                <c:pt idx="6">
                  <c:v>45</c:v>
                </c:pt>
                <c:pt idx="7">
                  <c:v>10</c:v>
                </c:pt>
                <c:pt idx="8">
                  <c:v>3</c:v>
                </c:pt>
                <c:pt idx="9">
                  <c:v>2</c:v>
                </c:pt>
                <c:pt idx="1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A9B-42F9-BBDA-BE039DE3F160}"/>
            </c:ext>
          </c:extLst>
        </c:ser>
        <c:ser>
          <c:idx val="1"/>
          <c:order val="1"/>
          <c:tx>
            <c:v>Parkinson´s disease</c:v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'[Nový List Microsoft Excelu.xlsx]List1'!$A$2:$A$14</c:f>
              <c:numCache>
                <c:formatCode>General</c:formatCode>
                <c:ptCount val="13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0.17499999999999999</c:v>
                </c:pt>
                <c:pt idx="5">
                  <c:v>0.2</c:v>
                </c:pt>
                <c:pt idx="6">
                  <c:v>0.22</c:v>
                </c:pt>
                <c:pt idx="7">
                  <c:v>0.28000000000000003</c:v>
                </c:pt>
                <c:pt idx="8">
                  <c:v>0.33</c:v>
                </c:pt>
                <c:pt idx="9">
                  <c:v>0.37</c:v>
                </c:pt>
                <c:pt idx="10">
                  <c:v>0.4</c:v>
                </c:pt>
                <c:pt idx="11">
                  <c:v>0.42</c:v>
                </c:pt>
                <c:pt idx="12">
                  <c:v>0.45</c:v>
                </c:pt>
              </c:numCache>
            </c:numRef>
          </c:xVal>
          <c:yVal>
            <c:numRef>
              <c:f>'[Nový List Microsoft Excelu.xlsx]List1'!$C$2:$C$14</c:f>
              <c:numCache>
                <c:formatCode>General</c:formatCode>
                <c:ptCount val="13"/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8</c:v>
                </c:pt>
                <c:pt idx="6">
                  <c:v>14</c:v>
                </c:pt>
                <c:pt idx="7">
                  <c:v>40</c:v>
                </c:pt>
                <c:pt idx="8">
                  <c:v>100</c:v>
                </c:pt>
                <c:pt idx="9">
                  <c:v>40</c:v>
                </c:pt>
                <c:pt idx="10">
                  <c:v>20</c:v>
                </c:pt>
                <c:pt idx="11">
                  <c:v>12</c:v>
                </c:pt>
                <c:pt idx="12">
                  <c:v>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A9B-42F9-BBDA-BE039DE3F1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2053135"/>
        <c:axId val="932066031"/>
      </c:scatterChart>
      <c:valAx>
        <c:axId val="9320531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32066031"/>
        <c:crosses val="autoZero"/>
        <c:crossBetween val="midCat"/>
      </c:valAx>
      <c:valAx>
        <c:axId val="932066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3205313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Substantia nigra - area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General population</c:v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'[Nový List Microsoft Excelu.xlsx]List1'!$A$2:$A$14</c:f>
              <c:numCache>
                <c:formatCode>General</c:formatCode>
                <c:ptCount val="13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0.17499999999999999</c:v>
                </c:pt>
                <c:pt idx="5">
                  <c:v>0.2</c:v>
                </c:pt>
                <c:pt idx="6">
                  <c:v>0.22</c:v>
                </c:pt>
                <c:pt idx="7">
                  <c:v>0.28000000000000003</c:v>
                </c:pt>
                <c:pt idx="8">
                  <c:v>0.33</c:v>
                </c:pt>
                <c:pt idx="9">
                  <c:v>0.37</c:v>
                </c:pt>
                <c:pt idx="10">
                  <c:v>0.4</c:v>
                </c:pt>
                <c:pt idx="11">
                  <c:v>0.42</c:v>
                </c:pt>
                <c:pt idx="12">
                  <c:v>0.45</c:v>
                </c:pt>
              </c:numCache>
            </c:numRef>
          </c:xVal>
          <c:yVal>
            <c:numRef>
              <c:f>'[Nový List Microsoft Excelu.xlsx]List1'!$B$2:$B$14</c:f>
              <c:numCache>
                <c:formatCode>General</c:formatCode>
                <c:ptCount val="13"/>
                <c:pt idx="0">
                  <c:v>1</c:v>
                </c:pt>
                <c:pt idx="1">
                  <c:v>9</c:v>
                </c:pt>
                <c:pt idx="2">
                  <c:v>20</c:v>
                </c:pt>
                <c:pt idx="3">
                  <c:v>70</c:v>
                </c:pt>
                <c:pt idx="4">
                  <c:v>100</c:v>
                </c:pt>
                <c:pt idx="5">
                  <c:v>70</c:v>
                </c:pt>
                <c:pt idx="6">
                  <c:v>45</c:v>
                </c:pt>
                <c:pt idx="7">
                  <c:v>10</c:v>
                </c:pt>
                <c:pt idx="8">
                  <c:v>3</c:v>
                </c:pt>
                <c:pt idx="9">
                  <c:v>2</c:v>
                </c:pt>
                <c:pt idx="1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A9B-42F9-BBDA-BE039DE3F160}"/>
            </c:ext>
          </c:extLst>
        </c:ser>
        <c:ser>
          <c:idx val="1"/>
          <c:order val="1"/>
          <c:tx>
            <c:v>Parkinson´s disease</c:v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'[Nový List Microsoft Excelu.xlsx]List1'!$A$2:$A$14</c:f>
              <c:numCache>
                <c:formatCode>General</c:formatCode>
                <c:ptCount val="13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0.17499999999999999</c:v>
                </c:pt>
                <c:pt idx="5">
                  <c:v>0.2</c:v>
                </c:pt>
                <c:pt idx="6">
                  <c:v>0.22</c:v>
                </c:pt>
                <c:pt idx="7">
                  <c:v>0.28000000000000003</c:v>
                </c:pt>
                <c:pt idx="8">
                  <c:v>0.33</c:v>
                </c:pt>
                <c:pt idx="9">
                  <c:v>0.37</c:v>
                </c:pt>
                <c:pt idx="10">
                  <c:v>0.4</c:v>
                </c:pt>
                <c:pt idx="11">
                  <c:v>0.42</c:v>
                </c:pt>
                <c:pt idx="12">
                  <c:v>0.45</c:v>
                </c:pt>
              </c:numCache>
            </c:numRef>
          </c:xVal>
          <c:yVal>
            <c:numRef>
              <c:f>'[Nový List Microsoft Excelu.xlsx]List1'!$C$2:$C$14</c:f>
              <c:numCache>
                <c:formatCode>General</c:formatCode>
                <c:ptCount val="13"/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8</c:v>
                </c:pt>
                <c:pt idx="6">
                  <c:v>14</c:v>
                </c:pt>
                <c:pt idx="7">
                  <c:v>40</c:v>
                </c:pt>
                <c:pt idx="8">
                  <c:v>100</c:v>
                </c:pt>
                <c:pt idx="9">
                  <c:v>40</c:v>
                </c:pt>
                <c:pt idx="10">
                  <c:v>20</c:v>
                </c:pt>
                <c:pt idx="11">
                  <c:v>12</c:v>
                </c:pt>
                <c:pt idx="12">
                  <c:v>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A9B-42F9-BBDA-BE039DE3F1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2053135"/>
        <c:axId val="932066031"/>
      </c:scatterChart>
      <c:valAx>
        <c:axId val="9320531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32066031"/>
        <c:crosses val="autoZero"/>
        <c:crossBetween val="midCat"/>
      </c:valAx>
      <c:valAx>
        <c:axId val="932066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3205313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Substatia</a:t>
            </a:r>
            <a:r>
              <a:rPr lang="cs-CZ" baseline="0"/>
              <a:t> nigra</a:t>
            </a:r>
            <a:endParaRPr lang="cs-CZ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General population</c:v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'[Nový List Microsoft Excelu.xlsx]List1'!$A$2:$A$15</c:f>
              <c:numCache>
                <c:formatCode>General</c:formatCode>
                <c:ptCount val="1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0.17499999999999999</c:v>
                </c:pt>
                <c:pt idx="5">
                  <c:v>0.2</c:v>
                </c:pt>
                <c:pt idx="6">
                  <c:v>0.22</c:v>
                </c:pt>
                <c:pt idx="7">
                  <c:v>0.25</c:v>
                </c:pt>
                <c:pt idx="8">
                  <c:v>0.28000000000000003</c:v>
                </c:pt>
                <c:pt idx="9">
                  <c:v>0.33</c:v>
                </c:pt>
                <c:pt idx="10">
                  <c:v>0.37</c:v>
                </c:pt>
                <c:pt idx="11">
                  <c:v>0.4</c:v>
                </c:pt>
                <c:pt idx="12">
                  <c:v>0.42</c:v>
                </c:pt>
                <c:pt idx="13">
                  <c:v>0.45</c:v>
                </c:pt>
              </c:numCache>
            </c:numRef>
          </c:xVal>
          <c:yVal>
            <c:numRef>
              <c:f>'[Nový List Microsoft Excelu.xlsx]List1'!$B$2:$B$15</c:f>
              <c:numCache>
                <c:formatCode>General</c:formatCode>
                <c:ptCount val="14"/>
                <c:pt idx="0">
                  <c:v>1</c:v>
                </c:pt>
                <c:pt idx="1">
                  <c:v>9</c:v>
                </c:pt>
                <c:pt idx="2">
                  <c:v>20</c:v>
                </c:pt>
                <c:pt idx="3">
                  <c:v>70</c:v>
                </c:pt>
                <c:pt idx="4">
                  <c:v>100</c:v>
                </c:pt>
                <c:pt idx="5">
                  <c:v>70</c:v>
                </c:pt>
                <c:pt idx="6">
                  <c:v>45</c:v>
                </c:pt>
                <c:pt idx="7">
                  <c:v>20</c:v>
                </c:pt>
                <c:pt idx="8">
                  <c:v>10</c:v>
                </c:pt>
                <c:pt idx="9">
                  <c:v>3</c:v>
                </c:pt>
                <c:pt idx="10">
                  <c:v>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134-4BEE-9D7B-A605A0B51BB3}"/>
            </c:ext>
          </c:extLst>
        </c:ser>
        <c:ser>
          <c:idx val="1"/>
          <c:order val="1"/>
          <c:tx>
            <c:v>Parkinson´s disease</c:v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'[Nový List Microsoft Excelu.xlsx]List1'!$A$2:$A$15</c:f>
              <c:numCache>
                <c:formatCode>General</c:formatCode>
                <c:ptCount val="1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0.17499999999999999</c:v>
                </c:pt>
                <c:pt idx="5">
                  <c:v>0.2</c:v>
                </c:pt>
                <c:pt idx="6">
                  <c:v>0.22</c:v>
                </c:pt>
                <c:pt idx="7">
                  <c:v>0.25</c:v>
                </c:pt>
                <c:pt idx="8">
                  <c:v>0.28000000000000003</c:v>
                </c:pt>
                <c:pt idx="9">
                  <c:v>0.33</c:v>
                </c:pt>
                <c:pt idx="10">
                  <c:v>0.37</c:v>
                </c:pt>
                <c:pt idx="11">
                  <c:v>0.4</c:v>
                </c:pt>
                <c:pt idx="12">
                  <c:v>0.42</c:v>
                </c:pt>
                <c:pt idx="13">
                  <c:v>0.45</c:v>
                </c:pt>
              </c:numCache>
            </c:numRef>
          </c:xVal>
          <c:yVal>
            <c:numRef>
              <c:f>'[Nový List Microsoft Excelu.xlsx]List1'!$C$2:$C$15</c:f>
              <c:numCache>
                <c:formatCode>General</c:formatCode>
                <c:ptCount val="1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20</c:v>
                </c:pt>
                <c:pt idx="8">
                  <c:v>40</c:v>
                </c:pt>
                <c:pt idx="9">
                  <c:v>100</c:v>
                </c:pt>
                <c:pt idx="10">
                  <c:v>40</c:v>
                </c:pt>
                <c:pt idx="11">
                  <c:v>20</c:v>
                </c:pt>
                <c:pt idx="12">
                  <c:v>12</c:v>
                </c:pt>
                <c:pt idx="13">
                  <c:v>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134-4BEE-9D7B-A605A0B51BB3}"/>
            </c:ext>
          </c:extLst>
        </c:ser>
        <c:ser>
          <c:idx val="2"/>
          <c:order val="2"/>
          <c:tx>
            <c:v>MSA, PSP</c:v>
          </c:tx>
          <c:spPr>
            <a:ln w="22225" cap="rnd">
              <a:solidFill>
                <a:schemeClr val="accent3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'[Nový List Microsoft Excelu.xlsx]List1'!$A$2:$A$15</c:f>
              <c:numCache>
                <c:formatCode>General</c:formatCode>
                <c:ptCount val="1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0.17499999999999999</c:v>
                </c:pt>
                <c:pt idx="5">
                  <c:v>0.2</c:v>
                </c:pt>
                <c:pt idx="6">
                  <c:v>0.22</c:v>
                </c:pt>
                <c:pt idx="7">
                  <c:v>0.25</c:v>
                </c:pt>
                <c:pt idx="8">
                  <c:v>0.28000000000000003</c:v>
                </c:pt>
                <c:pt idx="9">
                  <c:v>0.33</c:v>
                </c:pt>
                <c:pt idx="10">
                  <c:v>0.37</c:v>
                </c:pt>
                <c:pt idx="11">
                  <c:v>0.4</c:v>
                </c:pt>
                <c:pt idx="12">
                  <c:v>0.42</c:v>
                </c:pt>
                <c:pt idx="13">
                  <c:v>0.45</c:v>
                </c:pt>
              </c:numCache>
            </c:numRef>
          </c:xVal>
          <c:yVal>
            <c:numRef>
              <c:f>'[Nový List Microsoft Excelu.xlsx]List1'!$D$2:$D$15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8</c:v>
                </c:pt>
                <c:pt idx="4">
                  <c:v>14</c:v>
                </c:pt>
                <c:pt idx="5">
                  <c:v>20</c:v>
                </c:pt>
                <c:pt idx="6">
                  <c:v>40</c:v>
                </c:pt>
                <c:pt idx="7">
                  <c:v>100</c:v>
                </c:pt>
                <c:pt idx="8">
                  <c:v>75</c:v>
                </c:pt>
                <c:pt idx="9">
                  <c:v>25</c:v>
                </c:pt>
                <c:pt idx="10">
                  <c:v>10</c:v>
                </c:pt>
                <c:pt idx="11">
                  <c:v>4</c:v>
                </c:pt>
                <c:pt idx="12">
                  <c:v>2</c:v>
                </c:pt>
                <c:pt idx="13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134-4BEE-9D7B-A605A0B51BB3}"/>
            </c:ext>
          </c:extLst>
        </c:ser>
        <c:ser>
          <c:idx val="3"/>
          <c:order val="3"/>
          <c:tx>
            <c:v>Vascular parkinsonism</c:v>
          </c:tx>
          <c:spPr>
            <a:ln w="22225" cap="rnd">
              <a:solidFill>
                <a:schemeClr val="accent4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'[Nový List Microsoft Excelu.xlsx]List1'!$A$2:$A$15</c:f>
              <c:numCache>
                <c:formatCode>General</c:formatCode>
                <c:ptCount val="1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0.17499999999999999</c:v>
                </c:pt>
                <c:pt idx="5">
                  <c:v>0.2</c:v>
                </c:pt>
                <c:pt idx="6">
                  <c:v>0.22</c:v>
                </c:pt>
                <c:pt idx="7">
                  <c:v>0.25</c:v>
                </c:pt>
                <c:pt idx="8">
                  <c:v>0.28000000000000003</c:v>
                </c:pt>
                <c:pt idx="9">
                  <c:v>0.33</c:v>
                </c:pt>
                <c:pt idx="10">
                  <c:v>0.37</c:v>
                </c:pt>
                <c:pt idx="11">
                  <c:v>0.4</c:v>
                </c:pt>
                <c:pt idx="12">
                  <c:v>0.42</c:v>
                </c:pt>
                <c:pt idx="13">
                  <c:v>0.45</c:v>
                </c:pt>
              </c:numCache>
            </c:numRef>
          </c:xVal>
          <c:yVal>
            <c:numRef>
              <c:f>'[Nový List Microsoft Excelu.xlsx]List1'!$E$2:$E$15</c:f>
              <c:numCache>
                <c:formatCode>General</c:formatCode>
                <c:ptCount val="14"/>
                <c:pt idx="0">
                  <c:v>2</c:v>
                </c:pt>
                <c:pt idx="1">
                  <c:v>3</c:v>
                </c:pt>
                <c:pt idx="2">
                  <c:v>8</c:v>
                </c:pt>
                <c:pt idx="3">
                  <c:v>14</c:v>
                </c:pt>
                <c:pt idx="4">
                  <c:v>20</c:v>
                </c:pt>
                <c:pt idx="5">
                  <c:v>40</c:v>
                </c:pt>
                <c:pt idx="6">
                  <c:v>100</c:v>
                </c:pt>
                <c:pt idx="7">
                  <c:v>50</c:v>
                </c:pt>
                <c:pt idx="8">
                  <c:v>20</c:v>
                </c:pt>
                <c:pt idx="9">
                  <c:v>8</c:v>
                </c:pt>
                <c:pt idx="10">
                  <c:v>3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134-4BEE-9D7B-A605A0B51BB3}"/>
            </c:ext>
          </c:extLst>
        </c:ser>
        <c:ser>
          <c:idx val="4"/>
          <c:order val="4"/>
          <c:tx>
            <c:v>Essential tremor</c:v>
          </c:tx>
          <c:spPr>
            <a:ln w="22225" cap="rnd">
              <a:solidFill>
                <a:schemeClr val="accent5"/>
              </a:solidFill>
            </a:ln>
            <a:effectLst>
              <a:glow rad="139700">
                <a:schemeClr val="accent5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'[Nový List Microsoft Excelu.xlsx]List1'!$A$2:$A$15</c:f>
              <c:numCache>
                <c:formatCode>General</c:formatCode>
                <c:ptCount val="14"/>
                <c:pt idx="0">
                  <c:v>0.01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0.17499999999999999</c:v>
                </c:pt>
                <c:pt idx="5">
                  <c:v>0.2</c:v>
                </c:pt>
                <c:pt idx="6">
                  <c:v>0.22</c:v>
                </c:pt>
                <c:pt idx="7">
                  <c:v>0.25</c:v>
                </c:pt>
                <c:pt idx="8">
                  <c:v>0.28000000000000003</c:v>
                </c:pt>
                <c:pt idx="9">
                  <c:v>0.33</c:v>
                </c:pt>
                <c:pt idx="10">
                  <c:v>0.37</c:v>
                </c:pt>
                <c:pt idx="11">
                  <c:v>0.4</c:v>
                </c:pt>
                <c:pt idx="12">
                  <c:v>0.42</c:v>
                </c:pt>
                <c:pt idx="13">
                  <c:v>0.45</c:v>
                </c:pt>
              </c:numCache>
            </c:numRef>
          </c:xVal>
          <c:yVal>
            <c:numRef>
              <c:f>'[Nový List Microsoft Excelu.xlsx]List1'!$F$2:$F$15</c:f>
              <c:numCache>
                <c:formatCode>General</c:formatCode>
                <c:ptCount val="14"/>
                <c:pt idx="0">
                  <c:v>3</c:v>
                </c:pt>
                <c:pt idx="1">
                  <c:v>4</c:v>
                </c:pt>
                <c:pt idx="2">
                  <c:v>8</c:v>
                </c:pt>
                <c:pt idx="3">
                  <c:v>14</c:v>
                </c:pt>
                <c:pt idx="4">
                  <c:v>40</c:v>
                </c:pt>
                <c:pt idx="5">
                  <c:v>100</c:v>
                </c:pt>
                <c:pt idx="6">
                  <c:v>70</c:v>
                </c:pt>
                <c:pt idx="7">
                  <c:v>30</c:v>
                </c:pt>
                <c:pt idx="8">
                  <c:v>12</c:v>
                </c:pt>
                <c:pt idx="9">
                  <c:v>4</c:v>
                </c:pt>
                <c:pt idx="10">
                  <c:v>3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134-4BEE-9D7B-A605A0B51B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6481279"/>
        <c:axId val="386482943"/>
      </c:scatterChart>
      <c:valAx>
        <c:axId val="3864812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86482943"/>
        <c:crosses val="autoZero"/>
        <c:crossBetween val="midCat"/>
      </c:valAx>
      <c:valAx>
        <c:axId val="386482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864812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8B8F5-7F56-499C-9390-1D77BD83DF4F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7D8E03-FCE5-4471-A49D-6E48A35097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965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A1E2E3-BEC9-42AD-A21B-156F3C8DD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C4D71F-E51E-4C98-A2F5-8F9B39FC1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2BE56B-F36D-40BB-8DB5-9AF69D0A7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96-E64E-4F0C-9FF1-531E8897B627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E0C484-F99C-468B-AE1D-3AEE40C46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968708-0316-4B03-940C-6FE8B3E6D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AEC-0BA6-403D-B2AD-962D4E353A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004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24955-00EF-49AE-A5C3-E451137E8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64DA303-BD24-464D-9991-5E54E7094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404176-F6AE-4141-B412-880C92E18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96-E64E-4F0C-9FF1-531E8897B627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B8C897-D6D6-48AD-B0D2-E277EABA2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374C47-BD4E-40DD-8290-FA3CBCA6C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AEC-0BA6-403D-B2AD-962D4E353A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756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DC64CFA-E98F-4DE5-84F9-5D2483B343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1AC5B42-2412-4A19-BCB9-536F4E138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C4022F-F47C-4089-8853-F1534D9BC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96-E64E-4F0C-9FF1-531E8897B627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EF4B2B-A053-475E-AC08-513A0CDC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8CB928-E14A-4C2E-9052-EF81E5A82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AEC-0BA6-403D-B2AD-962D4E353A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244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0D57D8-E183-43DE-A737-23EA1CEBB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3A245F-A6B7-421C-B3E9-1692E1D4E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95A9AC-31F3-4D8A-84D0-5F7ED691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96-E64E-4F0C-9FF1-531E8897B627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1526A7-C7E5-42F6-B4AF-C20551A55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C549C1-07E2-4274-82AB-089BABBFD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AEC-0BA6-403D-B2AD-962D4E353A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069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9AE5A6-98B0-4230-85A1-00C1CB60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C3A637-6119-4D4B-AEC6-EAB409A5A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7C5BA0-478D-4532-B0DC-443993A5E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96-E64E-4F0C-9FF1-531E8897B627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5558A2-DDF9-4154-9B5B-A96034F7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B2FB48-5071-4504-9CE2-97E410A2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AEC-0BA6-403D-B2AD-962D4E353A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80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C93C03-A414-4282-AAE4-4C22BD260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843AFC-BA1C-4868-998A-FDC420B1E8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973674-3820-49BA-A8D5-2004EC81B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BE6E9C-ED2E-49CA-A3DD-34CDA84B1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96-E64E-4F0C-9FF1-531E8897B627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7C331EA-0F7E-4BD8-85B2-24986E2ED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4113B7-DBFD-491C-8588-78A7BCDA9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AEC-0BA6-403D-B2AD-962D4E353A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742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32381D-79C1-4DA1-AAA7-B026D9D53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45DD92-2DC0-47FB-9F08-D6DF1C9E4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685AEC9-F99A-4812-8FC4-5CD13753E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D5A49D4-5E2D-4763-956A-47C895836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710CFD6-B92A-41A9-A433-1AD052F47F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D2D4422-CABB-4B37-856A-4D0603B11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96-E64E-4F0C-9FF1-531E8897B627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649D487-C416-453B-9C3D-186FDB016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216124-AE19-4112-AD13-02E77882C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AEC-0BA6-403D-B2AD-962D4E353A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547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E76EF7-50E3-4541-A380-771A9AB6C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2215ED8-8372-4604-BAF9-144E902D3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96-E64E-4F0C-9FF1-531E8897B627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28C7F8-B5EF-4790-98A3-1C5573DFC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6668D1E-F2A3-444E-8DAE-FFDC9F37E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AEC-0BA6-403D-B2AD-962D4E353A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793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D29EE9F-D0B5-46C9-A6EE-63F1B0D1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96-E64E-4F0C-9FF1-531E8897B627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14AB60E-B5EA-4AC0-9B88-CECC30422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6DEF8F2-0985-4A0F-8EE7-70A98CD3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AEC-0BA6-403D-B2AD-962D4E353A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67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CEBE46-528F-4A0E-B33E-FA26367BC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41B9B3-27AE-41E6-816A-A45DD9CC7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A9ABB1-D262-4349-96F5-429F00293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31B86E8-944D-45D6-B802-D05E8B369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96-E64E-4F0C-9FF1-531E8897B627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77D0A2-8AE7-42CA-A62A-BEDAA05B0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878955-0124-4746-BD59-842A8D0D6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AEC-0BA6-403D-B2AD-962D4E353A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22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BE685D-B974-4200-9B95-49C49EB5D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FE56F86-61B1-42EB-8A91-EEFAEC13E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421D708-763A-44B1-AB4D-0069016B1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2F2C257-C931-48CB-ADD1-FB73BBBF4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FC196-E64E-4F0C-9FF1-531E8897B627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1FDDBBA-2A58-4BA2-96A7-73B528B0B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367B0D-8E84-4225-9802-67CFAE01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3DAEC-0BA6-403D-B2AD-962D4E353A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390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707D155-1DFA-495B-9B6D-373AB2CA0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856F8A-1A55-45F3-9BD5-632A6A5D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010EEA-8C14-4E46-9039-21467FEC41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FC196-E64E-4F0C-9FF1-531E8897B627}" type="datetimeFigureOut">
              <a:rPr lang="cs-CZ" smtClean="0"/>
              <a:t>12.10.2021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0646CF-98D4-403C-878A-272A10251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7D8A07-E9B3-4AA7-A0CC-A8C772FE7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3DAEC-0BA6-403D-B2AD-962D4E353A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35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media" Target="../media/media69.m4a"/><Relationship Id="rId7" Type="http://schemas.openxmlformats.org/officeDocument/2006/relationships/image" Target="../media/image3.png"/><Relationship Id="rId2" Type="http://schemas.openxmlformats.org/officeDocument/2006/relationships/video" Target="../media/media68.avi"/><Relationship Id="rId1" Type="http://schemas.microsoft.com/office/2007/relationships/media" Target="../media/media68.avi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9.m4a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media" Target="../media/media75.m4a"/><Relationship Id="rId7" Type="http://schemas.openxmlformats.org/officeDocument/2006/relationships/image" Target="../media/image3.png"/><Relationship Id="rId2" Type="http://schemas.openxmlformats.org/officeDocument/2006/relationships/video" Target="../media/media74.avi"/><Relationship Id="rId1" Type="http://schemas.microsoft.com/office/2007/relationships/media" Target="../media/media74.avi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5.m4a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17BD7CC6-2F7F-4587-8E92-D041AB2CE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BE7ED1F4-19EF-4BC2-A6EA-DF1525142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0EE7C14F-442F-4416-A4A9-6DA10263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7AC4CCD-70AA-4916-97EA-D9C12FED1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5694289-EA59-4679-9DB4-0646321A8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2EDAD0A-6995-496D-9789-A34C66F5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CBBB211-248C-4F94-900A-80CD8D52F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8DCC953-87D5-419D-A529-94A94625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F67D0B7-A0F4-47EB-8DF7-2630C056AB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21">
            <a:extLst>
              <a:ext uri="{FF2B5EF4-FFF2-40B4-BE49-F238E27FC236}">
                <a16:creationId xmlns:a16="http://schemas.microsoft.com/office/drawing/2014/main" id="{A3919D60-F174-4FEB-9E9D-5AF6BD65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23">
            <a:extLst>
              <a:ext uri="{FF2B5EF4-FFF2-40B4-BE49-F238E27FC236}">
                <a16:creationId xmlns:a16="http://schemas.microsoft.com/office/drawing/2014/main" id="{98EF7474-F1F7-47A7-AF33-E38A86EBF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B14C3B3-01E7-4DD2-80BC-D6605BDB3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9E2ED25-9BE8-462A-BE54-D3E506DBA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3E48329-07A0-4DBB-9D0C-0614AE372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D609B4-86D5-44D5-8511-42AE9B129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9">
            <a:extLst>
              <a:ext uri="{FF2B5EF4-FFF2-40B4-BE49-F238E27FC236}">
                <a16:creationId xmlns:a16="http://schemas.microsoft.com/office/drawing/2014/main" id="{C912E1BF-76C2-49D5-A5AC-1CE20255C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4E6722B-B0C0-4A43-91F6-6E2D6E2D7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8EAB6DA-9741-4668-8E47-957CD515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36EC6AA-9E44-4DD2-B718-EE0411141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38DE653-B3C7-49E5-A3B0-6C00B2608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35">
            <a:extLst>
              <a:ext uri="{FF2B5EF4-FFF2-40B4-BE49-F238E27FC236}">
                <a16:creationId xmlns:a16="http://schemas.microsoft.com/office/drawing/2014/main" id="{90AE89EB-4F51-4181-9475-7E1048FB3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37">
            <a:extLst>
              <a:ext uri="{FF2B5EF4-FFF2-40B4-BE49-F238E27FC236}">
                <a16:creationId xmlns:a16="http://schemas.microsoft.com/office/drawing/2014/main" id="{B78285A0-9022-40FD-B520-91444BA16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E2EED1A-F137-41BB-A555-7CDFF9C3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E1EC980-DEDC-41BF-995C-1D471C90E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A2F9486-DC13-4EDD-82CE-7FFC6F484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46A2475-19E5-46B8-B7FE-C2CF42971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E273ADF0-5DFD-4416-9DF1-E74CCD612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1926" y="2721483"/>
            <a:ext cx="6095996" cy="1705655"/>
          </a:xfrm>
          <a:noFill/>
        </p:spPr>
        <p:txBody>
          <a:bodyPr anchor="t">
            <a:normAutofit/>
          </a:bodyPr>
          <a:lstStyle/>
          <a:p>
            <a:pPr algn="l"/>
            <a:r>
              <a:rPr lang="cs-CZ" sz="3700">
                <a:solidFill>
                  <a:schemeClr val="bg1"/>
                </a:solidFill>
              </a:rPr>
              <a:t>Transcranial Sonography in Parkinsonian Syndromes</a:t>
            </a:r>
            <a:endParaRPr lang="cs-CZ" sz="3700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126DC88-54C2-48C2-ABD4-C40917760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3959" y="5430538"/>
            <a:ext cx="5017030" cy="905678"/>
          </a:xfrm>
          <a:noFill/>
        </p:spPr>
        <p:txBody>
          <a:bodyPr anchor="t">
            <a:normAutofit/>
          </a:bodyPr>
          <a:lstStyle/>
          <a:p>
            <a:pPr algn="l"/>
            <a:r>
              <a:rPr lang="cs-CZ">
                <a:solidFill>
                  <a:schemeClr val="bg1"/>
                </a:solidFill>
              </a:rPr>
              <a:t>David Školoudík</a:t>
            </a:r>
          </a:p>
          <a:p>
            <a:pPr algn="l"/>
            <a:r>
              <a:rPr lang="cs-CZ" sz="1800">
                <a:solidFill>
                  <a:schemeClr val="bg1"/>
                </a:solidFill>
              </a:rPr>
              <a:t>Ostrava University Medical Faculty, Czech Republic</a:t>
            </a:r>
            <a:endParaRPr lang="cs-CZ" sz="1800" dirty="0">
              <a:solidFill>
                <a:schemeClr val="bg1"/>
              </a:solidFill>
            </a:endParaRPr>
          </a:p>
        </p:txBody>
      </p:sp>
      <p:grpSp>
        <p:nvGrpSpPr>
          <p:cNvPr id="35" name="Group 43">
            <a:extLst>
              <a:ext uri="{FF2B5EF4-FFF2-40B4-BE49-F238E27FC236}">
                <a16:creationId xmlns:a16="http://schemas.microsoft.com/office/drawing/2014/main" id="{91CD8CAA-4614-4393-ADD7-7FDFD8AB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9F5BF84-4D12-40EB-B3CA-72B55341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CF91815-2B4A-44C8-BAC2-6732AD11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23960DB-F7E9-40C5-BDC7-9700C71B1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95623C8-E3C3-425E-B186-ADFF5B670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0D41E237-0445-450B-A81B-CE53D22FDE3D}"/>
              </a:ext>
            </a:extLst>
          </p:cNvPr>
          <p:cNvSpPr txBox="1"/>
          <p:nvPr/>
        </p:nvSpPr>
        <p:spPr>
          <a:xfrm>
            <a:off x="383821" y="285389"/>
            <a:ext cx="6552033" cy="1021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930" marR="55880" indent="820420">
              <a:lnSpc>
                <a:spcPct val="113000"/>
              </a:lnSpc>
              <a:spcBef>
                <a:spcPts val="220"/>
              </a:spcBef>
              <a:spcAft>
                <a:spcPts val="0"/>
              </a:spcAft>
            </a:pPr>
            <a:r>
              <a:rPr lang="en-US" sz="1800" b="1">
                <a:solidFill>
                  <a:srgbClr val="00B0F0"/>
                </a:solidFill>
                <a:effectLst/>
                <a:latin typeface="Arial" panose="020B0604020202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25th Conference of the European</a:t>
            </a:r>
            <a:r>
              <a:rPr lang="en-US" sz="1800" b="1" spc="-390">
                <a:solidFill>
                  <a:srgbClr val="00B0F0"/>
                </a:solidFill>
                <a:effectLst/>
                <a:latin typeface="Arial" panose="020B0604020202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cs-CZ" sz="1800" b="1" spc="-390">
                <a:solidFill>
                  <a:srgbClr val="00B0F0"/>
                </a:solidFill>
                <a:effectLst/>
                <a:latin typeface="Arial" panose="020B0604020202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1800" b="1">
                <a:solidFill>
                  <a:srgbClr val="00B0F0"/>
                </a:solidFill>
                <a:effectLst/>
                <a:latin typeface="Arial" panose="020B0604020202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Society</a:t>
            </a:r>
            <a:r>
              <a:rPr lang="en-US" sz="1800" b="1" spc="-385">
                <a:solidFill>
                  <a:srgbClr val="00B0F0"/>
                </a:solidFill>
                <a:effectLst/>
                <a:latin typeface="Arial" panose="020B0604020202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1800" b="1">
                <a:solidFill>
                  <a:srgbClr val="00B0F0"/>
                </a:solidFill>
                <a:effectLst/>
                <a:latin typeface="Arial" panose="020B0604020202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of</a:t>
            </a:r>
            <a:r>
              <a:rPr lang="en-US" sz="1800" b="1" spc="-385">
                <a:solidFill>
                  <a:srgbClr val="00B0F0"/>
                </a:solidFill>
                <a:effectLst/>
                <a:latin typeface="Arial" panose="020B0604020202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cs-CZ" sz="1800" b="1" spc="-385">
                <a:solidFill>
                  <a:srgbClr val="00B0F0"/>
                </a:solidFill>
                <a:effectLst/>
                <a:latin typeface="Arial" panose="020B0604020202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   </a:t>
            </a:r>
          </a:p>
          <a:p>
            <a:pPr marL="74930" marR="55880" indent="820420">
              <a:lnSpc>
                <a:spcPct val="113000"/>
              </a:lnSpc>
              <a:spcBef>
                <a:spcPts val="220"/>
              </a:spcBef>
              <a:spcAft>
                <a:spcPts val="0"/>
              </a:spcAft>
            </a:pPr>
            <a:r>
              <a:rPr lang="en-US" sz="1800" b="1" spc="-10">
                <a:solidFill>
                  <a:srgbClr val="00B0F0"/>
                </a:solidFill>
                <a:effectLst/>
                <a:latin typeface="Arial" panose="020B0604020202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Neurosonology</a:t>
            </a:r>
            <a:r>
              <a:rPr lang="cs-CZ" spc="-10">
                <a:solidFill>
                  <a:srgbClr val="00B0F0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 </a:t>
            </a:r>
            <a:r>
              <a:rPr lang="en-US" sz="1800" b="1">
                <a:solidFill>
                  <a:srgbClr val="00B0F0"/>
                </a:solidFill>
                <a:effectLst/>
                <a:latin typeface="Arial" panose="020B0604020202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and Cerebral Hemodynamics</a:t>
            </a:r>
            <a:endParaRPr lang="cs-CZ" sz="1800">
              <a:solidFill>
                <a:srgbClr val="00B0F0"/>
              </a:solidFill>
              <a:effectLst/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</a:endParaRPr>
          </a:p>
          <a:p>
            <a:pPr algn="l"/>
            <a:endParaRPr lang="cs-CZ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image9.png">
            <a:extLst>
              <a:ext uri="{FF2B5EF4-FFF2-40B4-BE49-F238E27FC236}">
                <a16:creationId xmlns:a16="http://schemas.microsoft.com/office/drawing/2014/main" id="{BC84F24C-0D28-46A3-8454-861C72FBBD0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72905" y="261011"/>
            <a:ext cx="2078084" cy="28592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AD52B5-86E7-441B-8DC1-5E448CE44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2" y="3505789"/>
            <a:ext cx="2571750" cy="3381375"/>
          </a:xfrm>
          <a:prstGeom prst="rect">
            <a:avLst/>
          </a:prstGeom>
        </p:spPr>
      </p:pic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F9053350-8F78-48F8-85F8-F6E748D6F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5"/>
    </mc:Choice>
    <mc:Fallback xmlns="">
      <p:transition spd="slow" advTm="11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1EC88C-F6AD-4401-9E2F-2099B51F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Substantia</a:t>
            </a:r>
            <a:r>
              <a:rPr lang="cs-CZ" i="1" dirty="0"/>
              <a:t> </a:t>
            </a:r>
            <a:r>
              <a:rPr lang="cs-CZ" i="1" dirty="0" err="1"/>
              <a:t>nigra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BF2A9B-779C-4440-A63D-34C93360C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Optimal cut-off for differentiation between Parkinson´s disease and healthy population is the </a:t>
            </a:r>
            <a:r>
              <a:rPr lang="en-GB" b="1" u="sng" dirty="0"/>
              <a:t>90</a:t>
            </a:r>
            <a:r>
              <a:rPr lang="en-GB" b="1" u="sng" baseline="30000" dirty="0"/>
              <a:t>th</a:t>
            </a:r>
            <a:r>
              <a:rPr lang="en-GB" b="1" u="sng" dirty="0"/>
              <a:t> percentile </a:t>
            </a:r>
            <a:r>
              <a:rPr lang="en-GB" dirty="0"/>
              <a:t>in the general population</a:t>
            </a: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15C43646-5448-4FF9-BE0B-E61F3266C9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2456456"/>
              </p:ext>
            </p:extLst>
          </p:nvPr>
        </p:nvGraphicFramePr>
        <p:xfrm>
          <a:off x="1410929" y="2853812"/>
          <a:ext cx="9050594" cy="3458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044DC6F3-1A8A-4F79-B9BF-8AE35D438C12}"/>
              </a:ext>
            </a:extLst>
          </p:cNvPr>
          <p:cNvCxnSpPr/>
          <p:nvPr/>
        </p:nvCxnSpPr>
        <p:spPr>
          <a:xfrm flipV="1">
            <a:off x="5987845" y="3429000"/>
            <a:ext cx="0" cy="318811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A9991B6-01A3-49C5-8C69-230DB3C7FAC0}"/>
              </a:ext>
            </a:extLst>
          </p:cNvPr>
          <p:cNvSpPr txBox="1"/>
          <p:nvPr/>
        </p:nvSpPr>
        <p:spPr>
          <a:xfrm>
            <a:off x="5257800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90</a:t>
            </a:r>
            <a:r>
              <a:rPr lang="cs-CZ" baseline="30000" dirty="0"/>
              <a:t>th</a:t>
            </a:r>
            <a:r>
              <a:rPr lang="cs-CZ" dirty="0"/>
              <a:t> percentile 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AD7D40E2-FFC2-4821-A09C-2B897B73FB4B}"/>
              </a:ext>
            </a:extLst>
          </p:cNvPr>
          <p:cNvCxnSpPr>
            <a:cxnSpLocks/>
          </p:cNvCxnSpPr>
          <p:nvPr/>
        </p:nvCxnSpPr>
        <p:spPr>
          <a:xfrm>
            <a:off x="5257800" y="6176963"/>
            <a:ext cx="678426" cy="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ál 15">
            <a:extLst>
              <a:ext uri="{FF2B5EF4-FFF2-40B4-BE49-F238E27FC236}">
                <a16:creationId xmlns:a16="http://schemas.microsoft.com/office/drawing/2014/main" id="{703ED3CF-AAA2-47BE-B4EB-3FCFD92604F0}"/>
              </a:ext>
            </a:extLst>
          </p:cNvPr>
          <p:cNvSpPr/>
          <p:nvPr/>
        </p:nvSpPr>
        <p:spPr>
          <a:xfrm>
            <a:off x="4925961" y="5948517"/>
            <a:ext cx="1347019" cy="359692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E9E077D-45A0-45A7-AE06-E32C7C382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7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91"/>
    </mc:Choice>
    <mc:Fallback>
      <p:transition spd="slow" advTm="33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1EC88C-F6AD-4401-9E2F-2099B51F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Substantia</a:t>
            </a:r>
            <a:r>
              <a:rPr lang="cs-CZ" i="1" dirty="0"/>
              <a:t> </a:t>
            </a:r>
            <a:r>
              <a:rPr lang="cs-CZ" i="1" dirty="0" err="1"/>
              <a:t>nigra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BF2A9B-779C-4440-A63D-34C93360C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not advisable to </a:t>
            </a:r>
            <a:r>
              <a:rPr lang="cs-CZ" dirty="0" err="1"/>
              <a:t>accept</a:t>
            </a:r>
            <a:r>
              <a:rPr lang="cs-CZ" dirty="0"/>
              <a:t> </a:t>
            </a:r>
            <a:r>
              <a:rPr lang="en-US" dirty="0"/>
              <a:t>a </a:t>
            </a:r>
            <a:r>
              <a:rPr lang="cs-CZ" dirty="0" err="1"/>
              <a:t>threshold</a:t>
            </a:r>
            <a:r>
              <a:rPr lang="cs-CZ" dirty="0"/>
              <a:t> </a:t>
            </a:r>
            <a:r>
              <a:rPr lang="en-US" dirty="0"/>
              <a:t>value from another </a:t>
            </a:r>
            <a:r>
              <a:rPr lang="cs-CZ" dirty="0"/>
              <a:t>neurosonology </a:t>
            </a:r>
            <a:r>
              <a:rPr lang="cs-CZ" dirty="0" err="1"/>
              <a:t>laboratory</a:t>
            </a:r>
            <a:r>
              <a:rPr lang="en-US" dirty="0"/>
              <a:t> </a:t>
            </a:r>
            <a:endParaRPr lang="cs-CZ" dirty="0"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15C43646-5448-4FF9-BE0B-E61F3266C9BC}"/>
              </a:ext>
            </a:extLst>
          </p:cNvPr>
          <p:cNvGraphicFramePr>
            <a:graphicFrameLocks/>
          </p:cNvGraphicFramePr>
          <p:nvPr/>
        </p:nvGraphicFramePr>
        <p:xfrm>
          <a:off x="1410929" y="2853812"/>
          <a:ext cx="9050594" cy="3458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044DC6F3-1A8A-4F79-B9BF-8AE35D438C12}"/>
              </a:ext>
            </a:extLst>
          </p:cNvPr>
          <p:cNvCxnSpPr/>
          <p:nvPr/>
        </p:nvCxnSpPr>
        <p:spPr>
          <a:xfrm flipV="1">
            <a:off x="5152103" y="3489431"/>
            <a:ext cx="0" cy="318811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A9991B6-01A3-49C5-8C69-230DB3C7FAC0}"/>
              </a:ext>
            </a:extLst>
          </p:cNvPr>
          <p:cNvSpPr txBox="1"/>
          <p:nvPr/>
        </p:nvSpPr>
        <p:spPr>
          <a:xfrm>
            <a:off x="5257800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90</a:t>
            </a:r>
            <a:r>
              <a:rPr lang="cs-CZ" baseline="30000" dirty="0"/>
              <a:t>th</a:t>
            </a:r>
            <a:r>
              <a:rPr lang="cs-CZ" dirty="0"/>
              <a:t> percentile 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AD7D40E2-FFC2-4821-A09C-2B897B73FB4B}"/>
              </a:ext>
            </a:extLst>
          </p:cNvPr>
          <p:cNvCxnSpPr>
            <a:cxnSpLocks/>
          </p:cNvCxnSpPr>
          <p:nvPr/>
        </p:nvCxnSpPr>
        <p:spPr>
          <a:xfrm>
            <a:off x="5257800" y="6176963"/>
            <a:ext cx="678426" cy="0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ál 15">
            <a:extLst>
              <a:ext uri="{FF2B5EF4-FFF2-40B4-BE49-F238E27FC236}">
                <a16:creationId xmlns:a16="http://schemas.microsoft.com/office/drawing/2014/main" id="{703ED3CF-AAA2-47BE-B4EB-3FCFD92604F0}"/>
              </a:ext>
            </a:extLst>
          </p:cNvPr>
          <p:cNvSpPr/>
          <p:nvPr/>
        </p:nvSpPr>
        <p:spPr>
          <a:xfrm>
            <a:off x="4925961" y="5948517"/>
            <a:ext cx="1347019" cy="359692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122BAB2D-8182-4895-B5DE-FFCD21B2346E}"/>
              </a:ext>
            </a:extLst>
          </p:cNvPr>
          <p:cNvSpPr/>
          <p:nvPr/>
        </p:nvSpPr>
        <p:spPr>
          <a:xfrm rot="10800000">
            <a:off x="5152102" y="3657599"/>
            <a:ext cx="855403" cy="206477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E516398-1B6C-4F65-991F-8B9728F32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9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86"/>
    </mc:Choice>
    <mc:Fallback xmlns="">
      <p:transition spd="slow" advTm="27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AEC7A1-3138-4D58-90FF-C10922CB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Estimated</a:t>
            </a:r>
            <a:r>
              <a:rPr lang="cs-CZ" dirty="0"/>
              <a:t> </a:t>
            </a:r>
            <a:r>
              <a:rPr lang="cs-CZ" dirty="0" err="1"/>
              <a:t>distribution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SN area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D48562-D9A6-444A-90C2-B6D62D1EE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FDAF4E2F-3C40-40D6-9325-3810144E3A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948137"/>
              </p:ext>
            </p:extLst>
          </p:nvPr>
        </p:nvGraphicFramePr>
        <p:xfrm>
          <a:off x="838200" y="1503843"/>
          <a:ext cx="10515600" cy="509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A1113F4A-A158-4222-8F0F-4B11426F414E}"/>
              </a:ext>
            </a:extLst>
          </p:cNvPr>
          <p:cNvCxnSpPr>
            <a:cxnSpLocks/>
          </p:cNvCxnSpPr>
          <p:nvPr/>
        </p:nvCxnSpPr>
        <p:spPr>
          <a:xfrm flipV="1">
            <a:off x="6184490" y="2212258"/>
            <a:ext cx="0" cy="438518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D20973C-D518-4C3B-8D0A-19C52D538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0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35"/>
    </mc:Choice>
    <mc:Fallback xmlns="">
      <p:transition spd="slow" advTm="44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279A52-177D-482C-92C8-10DD7A18F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F8772F-990B-490D-8694-8FC71D60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860" y="321368"/>
            <a:ext cx="4357499" cy="1494000"/>
          </a:xfrm>
        </p:spPr>
        <p:txBody>
          <a:bodyPr anchor="t">
            <a:normAutofit/>
          </a:bodyPr>
          <a:lstStyle/>
          <a:p>
            <a:r>
              <a:rPr lang="cs-CZ" i="1" dirty="0" err="1"/>
              <a:t>Brainstem</a:t>
            </a:r>
            <a:r>
              <a:rPr lang="cs-CZ" i="1" dirty="0"/>
              <a:t> </a:t>
            </a:r>
            <a:r>
              <a:rPr lang="cs-CZ" i="1" dirty="0" err="1"/>
              <a:t>raphe</a:t>
            </a:r>
            <a:endParaRPr lang="cs-CZ" i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CD063E-D4FF-4FB3-8F1D-5DD228883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4E5C9C3-37C9-425E-A935-0CE649921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2526C943-4313-4653-93E0-80AA1FD61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F4ACBA-21D1-4FD1-89B3-BDDF4C295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0"/>
            <a:ext cx="4363595" cy="3844800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10" name="Zástupný obsah 6">
            <a:extLst>
              <a:ext uri="{FF2B5EF4-FFF2-40B4-BE49-F238E27FC236}">
                <a16:creationId xmlns:a16="http://schemas.microsoft.com/office/drawing/2014/main" id="{9B7DC964-5BE6-4A8C-BA79-4166C6552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6" y="941265"/>
            <a:ext cx="9514114" cy="591673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67552A2-EA1F-4A67-AA39-C89BE9123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6"/>
    </mc:Choice>
    <mc:Fallback xmlns="">
      <p:transition spd="slow" advTm="13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F8772F-990B-490D-8694-8FC71D60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860" y="321368"/>
            <a:ext cx="4357499" cy="1494000"/>
          </a:xfrm>
        </p:spPr>
        <p:txBody>
          <a:bodyPr anchor="t">
            <a:normAutofit/>
          </a:bodyPr>
          <a:lstStyle/>
          <a:p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F4ACBA-21D1-4FD1-89B3-BDDF4C295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0"/>
            <a:ext cx="4363595" cy="3844800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10" name="Zástupný obsah 6">
            <a:extLst>
              <a:ext uri="{FF2B5EF4-FFF2-40B4-BE49-F238E27FC236}">
                <a16:creationId xmlns:a16="http://schemas.microsoft.com/office/drawing/2014/main" id="{9B7DC964-5BE6-4A8C-BA79-4166C6552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82086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59E3BDCF-C108-41EC-8818-210F36A3CE85}"/>
              </a:ext>
            </a:extLst>
          </p:cNvPr>
          <p:cNvSpPr/>
          <p:nvPr/>
        </p:nvSpPr>
        <p:spPr>
          <a:xfrm>
            <a:off x="3116826" y="2286000"/>
            <a:ext cx="501445" cy="1524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DE731A0F-56CB-4CA3-8160-C593AAC09012}"/>
              </a:ext>
            </a:extLst>
          </p:cNvPr>
          <p:cNvSpPr/>
          <p:nvPr/>
        </p:nvSpPr>
        <p:spPr>
          <a:xfrm>
            <a:off x="9178413" y="2295832"/>
            <a:ext cx="501445" cy="1524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905FFC8-4C14-45ED-8FAD-F704B8478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1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7"/>
    </mc:Choice>
    <mc:Fallback xmlns="">
      <p:transition spd="slow" advTm="11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F8772F-990B-490D-8694-8FC71D60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860" y="321368"/>
            <a:ext cx="4357499" cy="1494000"/>
          </a:xfrm>
        </p:spPr>
        <p:txBody>
          <a:bodyPr anchor="t">
            <a:normAutofit/>
          </a:bodyPr>
          <a:lstStyle/>
          <a:p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F4ACBA-21D1-4FD1-89B3-BDDF4C295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0"/>
            <a:ext cx="4363595" cy="3844800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10" name="Zástupný obsah 6">
            <a:extLst>
              <a:ext uri="{FF2B5EF4-FFF2-40B4-BE49-F238E27FC236}">
                <a16:creationId xmlns:a16="http://schemas.microsoft.com/office/drawing/2014/main" id="{9B7DC964-5BE6-4A8C-BA79-4166C6552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6684" y="-1518495"/>
            <a:ext cx="22791174" cy="14173608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CE1B7A23-2B46-4F09-9858-5B9F7DAEF947}"/>
              </a:ext>
            </a:extLst>
          </p:cNvPr>
          <p:cNvCxnSpPr/>
          <p:nvPr/>
        </p:nvCxnSpPr>
        <p:spPr>
          <a:xfrm flipV="1">
            <a:off x="4699819" y="3057832"/>
            <a:ext cx="0" cy="371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DD43F39B-541F-44D8-B462-37DEC429A1AE}"/>
              </a:ext>
            </a:extLst>
          </p:cNvPr>
          <p:cNvCxnSpPr/>
          <p:nvPr/>
        </p:nvCxnSpPr>
        <p:spPr>
          <a:xfrm flipV="1">
            <a:off x="4812890" y="3057832"/>
            <a:ext cx="0" cy="371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61D06DE1-4EBE-402F-8332-9980A5FEC117}"/>
              </a:ext>
            </a:extLst>
          </p:cNvPr>
          <p:cNvCxnSpPr/>
          <p:nvPr/>
        </p:nvCxnSpPr>
        <p:spPr>
          <a:xfrm flipV="1">
            <a:off x="4955458" y="3033251"/>
            <a:ext cx="0" cy="371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F757A54-A8CD-45D9-88DE-B38337EA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3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5"/>
    </mc:Choice>
    <mc:Fallback xmlns="">
      <p:transition spd="slow" advTm="8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E4032D-4110-4963-82B8-8A1B1BF4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273199" cy="6858000"/>
            <a:chOff x="1" y="0"/>
            <a:chExt cx="4273199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796880-E7D7-485E-A6D1-908B811A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97B103-7494-4650-82C0-FC9F8D272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1F8772F-990B-490D-8694-8FC71D60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19125"/>
            <a:ext cx="2652413" cy="5619749"/>
          </a:xfrm>
        </p:spPr>
        <p:txBody>
          <a:bodyPr anchor="ctr">
            <a:normAutofit/>
          </a:bodyPr>
          <a:lstStyle/>
          <a:p>
            <a:r>
              <a:rPr lang="cs-CZ" i="1">
                <a:solidFill>
                  <a:srgbClr val="000000"/>
                </a:solidFill>
              </a:rPr>
              <a:t>Brainstem raphe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133F51-4E9D-4F0B-A452-875C6A52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DC8164B-5FC0-4CBD-B7AE-0CB8780F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F21B6AB-8AF5-4823-92E3-F33B9EAEF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F4ACBA-21D1-4FD1-89B3-BDDF4C295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250" y="619125"/>
            <a:ext cx="6508987" cy="5619750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Normally visible as continual echogenic line dividing the </a:t>
            </a:r>
            <a:r>
              <a:rPr lang="en-GB" dirty="0" err="1">
                <a:solidFill>
                  <a:schemeClr val="tx1">
                    <a:alpha val="60000"/>
                  </a:schemeClr>
                </a:solidFill>
              </a:rPr>
              <a:t>brainsten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 to left and right halves</a:t>
            </a:r>
          </a:p>
          <a:p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Pathological finding is discontinuous line or missing echogenic line</a:t>
            </a:r>
          </a:p>
          <a:p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Optimal cut-off for differentiation between unipolar depression and healthy population is the </a:t>
            </a:r>
            <a:r>
              <a:rPr lang="en-GB" b="1" u="sng" dirty="0">
                <a:solidFill>
                  <a:schemeClr val="tx1">
                    <a:alpha val="60000"/>
                  </a:schemeClr>
                </a:solidFill>
              </a:rPr>
              <a:t>5</a:t>
            </a:r>
            <a:r>
              <a:rPr lang="en-GB" b="1" u="sng" baseline="30000" dirty="0">
                <a:solidFill>
                  <a:schemeClr val="tx1">
                    <a:alpha val="60000"/>
                  </a:schemeClr>
                </a:solidFill>
              </a:rPr>
              <a:t>th</a:t>
            </a:r>
            <a:r>
              <a:rPr lang="en-GB" b="1" u="sng" dirty="0">
                <a:solidFill>
                  <a:schemeClr val="tx1">
                    <a:alpha val="60000"/>
                  </a:schemeClr>
                </a:solidFill>
              </a:rPr>
              <a:t> percentile 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in the general population</a:t>
            </a:r>
            <a:endParaRPr lang="cs-CZ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Pathological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findings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in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unipolar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depression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and a</a:t>
            </a:r>
            <a:r>
              <a:rPr lang="en-GB" dirty="0" err="1">
                <a:solidFill>
                  <a:schemeClr val="tx1">
                    <a:alpha val="60000"/>
                  </a:schemeClr>
                </a:solidFill>
              </a:rPr>
              <a:t>ssociated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with suicidal ideation</a:t>
            </a:r>
          </a:p>
          <a:p>
            <a:pPr marL="0" indent="0">
              <a:buNone/>
            </a:pPr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DD2D423-D49C-46E9-8294-7769EEE5F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4"/>
    </mc:Choice>
    <mc:Fallback xmlns="">
      <p:transition spd="slow" advTm="2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E279A52-177D-482C-92C8-10DD7A18F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EF8806-8129-42B2-A58E-A9B43DB42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985" y="375017"/>
            <a:ext cx="4357499" cy="1494000"/>
          </a:xfrm>
        </p:spPr>
        <p:txBody>
          <a:bodyPr anchor="t">
            <a:normAutofit/>
          </a:bodyPr>
          <a:lstStyle/>
          <a:p>
            <a:r>
              <a:rPr lang="cs-CZ" i="1" dirty="0" err="1"/>
              <a:t>Red</a:t>
            </a:r>
            <a:r>
              <a:rPr lang="cs-CZ" i="1" dirty="0"/>
              <a:t> nucleus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CD063E-D4FF-4FB3-8F1D-5DD228883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4E5C9C3-37C9-425E-A935-0CE649921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2526C943-4313-4653-93E0-80AA1FD61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B11A68F-2969-4B25-B756-954EF486C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6" y="941265"/>
            <a:ext cx="9514114" cy="5916735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CC2D5B2-A724-41A5-83AB-E8047F124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4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0"/>
    </mc:Choice>
    <mc:Fallback xmlns="">
      <p:transition spd="slow" advTm="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F8806-8129-42B2-A58E-A9B43DB42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985" y="375017"/>
            <a:ext cx="4357499" cy="1494000"/>
          </a:xfrm>
        </p:spPr>
        <p:txBody>
          <a:bodyPr anchor="t">
            <a:normAutofit/>
          </a:bodyPr>
          <a:lstStyle/>
          <a:p>
            <a:endParaRPr lang="cs-CZ" i="1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B11A68F-2969-4B25-B756-954EF486C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13" y="0"/>
            <a:ext cx="12260826" cy="7624888"/>
          </a:xfr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F1821D0B-B184-414D-8E63-8A235CDD57B9}"/>
              </a:ext>
            </a:extLst>
          </p:cNvPr>
          <p:cNvSpPr/>
          <p:nvPr/>
        </p:nvSpPr>
        <p:spPr>
          <a:xfrm>
            <a:off x="9160905" y="2202425"/>
            <a:ext cx="258398" cy="20156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818CDD5A-00D5-4D51-A812-FFB83AF73CED}"/>
              </a:ext>
            </a:extLst>
          </p:cNvPr>
          <p:cNvSpPr/>
          <p:nvPr/>
        </p:nvSpPr>
        <p:spPr>
          <a:xfrm>
            <a:off x="3031095" y="2202425"/>
            <a:ext cx="258398" cy="20156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21B1DDE-E42B-44E5-A0DF-B4997D41F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9"/>
    </mc:Choice>
    <mc:Fallback xmlns="">
      <p:transition spd="slow" advTm="5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E4032D-4110-4963-82B8-8A1B1BF4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273199" cy="6858000"/>
            <a:chOff x="1" y="0"/>
            <a:chExt cx="4273199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796880-E7D7-485E-A6D1-908B811A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97B103-7494-4650-82C0-FC9F8D272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4EF8806-8129-42B2-A58E-A9B43DB42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19125"/>
            <a:ext cx="2652413" cy="5619749"/>
          </a:xfrm>
        </p:spPr>
        <p:txBody>
          <a:bodyPr anchor="ctr">
            <a:normAutofit/>
          </a:bodyPr>
          <a:lstStyle/>
          <a:p>
            <a:r>
              <a:rPr lang="cs-CZ" i="1">
                <a:solidFill>
                  <a:srgbClr val="000000"/>
                </a:solidFill>
              </a:rPr>
              <a:t>Red nucleus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133F51-4E9D-4F0B-A452-875C6A52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DC8164B-5FC0-4CBD-B7AE-0CB8780F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F21B6AB-8AF5-4823-92E3-F33B9EAEF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913119-EEB5-4924-86B3-09FFE18B8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250" y="619125"/>
            <a:ext cx="6508987" cy="5619750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Usually anechoic structure</a:t>
            </a:r>
          </a:p>
          <a:p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Rarely red nucleus is visible as spherical echogenic structure</a:t>
            </a:r>
          </a:p>
          <a:p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It has not yet been established whether the change in echogenicity is related to a specific brain disease </a:t>
            </a:r>
          </a:p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BFA23B8-99D7-4110-AFB7-AE4DFC157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0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2"/>
    </mc:Choice>
    <mc:Fallback xmlns="">
      <p:transition spd="slow" advTm="1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46B3DF3-4614-46A9-9E5E-D14431DCC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E16C3E-899D-4848-8EB5-A49F28E10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04" y="662399"/>
            <a:ext cx="4713228" cy="1494000"/>
          </a:xfrm>
        </p:spPr>
        <p:txBody>
          <a:bodyPr anchor="t">
            <a:noAutofit/>
          </a:bodyPr>
          <a:lstStyle/>
          <a:p>
            <a:r>
              <a:rPr lang="cs-CZ" sz="3600" b="1" dirty="0" err="1"/>
              <a:t>Transcranial</a:t>
            </a:r>
            <a:r>
              <a:rPr lang="cs-CZ" sz="3600" b="1" dirty="0"/>
              <a:t> </a:t>
            </a:r>
            <a:r>
              <a:rPr lang="cs-CZ" sz="3600" b="1" dirty="0" err="1"/>
              <a:t>sonography</a:t>
            </a:r>
            <a:r>
              <a:rPr lang="cs-CZ" sz="3600" b="1" dirty="0"/>
              <a:t> in </a:t>
            </a:r>
            <a:r>
              <a:rPr lang="cs-CZ" sz="3600" b="1" dirty="0" err="1"/>
              <a:t>parkinsonian</a:t>
            </a:r>
            <a:r>
              <a:rPr lang="cs-CZ" sz="3600" b="1" dirty="0"/>
              <a:t> </a:t>
            </a:r>
            <a:r>
              <a:rPr lang="cs-CZ" sz="3600" b="1" dirty="0" err="1"/>
              <a:t>syndromes</a:t>
            </a:r>
            <a:endParaRPr lang="cs-CZ" sz="36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AF5BED-1831-4A88-91BC-55D58BF9F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44BD6EE-970C-4DF5-A508-F6127787C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B0ECD73E-712E-4743-BE0D-7BDF10DABC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6F5A8E-D61A-4337-AE97-0870D48B6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9" y="2286001"/>
            <a:ext cx="4475354" cy="3844800"/>
          </a:xfrm>
        </p:spPr>
        <p:txBody>
          <a:bodyPr>
            <a:normAutofit/>
          </a:bodyPr>
          <a:lstStyle/>
          <a:p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Transcranial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sonography</a:t>
            </a:r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                 -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settings</a:t>
            </a:r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                 - image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evaluation</a:t>
            </a:r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TCS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findings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in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neurodegenerative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diseases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with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Parkinsonian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symptoms</a:t>
            </a:r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Fusion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Imaging</a:t>
            </a:r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Digital Image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Analysis</a:t>
            </a:r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Picture 4" descr="Scan of a human brain in a neurology clinic">
            <a:extLst>
              <a:ext uri="{FF2B5EF4-FFF2-40B4-BE49-F238E27FC236}">
                <a16:creationId xmlns:a16="http://schemas.microsoft.com/office/drawing/2014/main" id="{1DED39A2-662F-4780-B844-4C17C348F6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57"/>
          <a:stretch/>
        </p:blipFill>
        <p:spPr>
          <a:xfrm>
            <a:off x="6098192" y="10"/>
            <a:ext cx="6093808" cy="685799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CE4050B-FCDD-4F83-A534-B95AF9972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7354" t="11111"/>
          <a:stretch/>
        </p:blipFill>
        <p:spPr bwMode="auto">
          <a:xfrm>
            <a:off x="6112796" y="0"/>
            <a:ext cx="3918898" cy="316121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1816AFB3-D937-40DF-84D1-EE6FC13BD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0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10"/>
    </mc:Choice>
    <mc:Fallback xmlns="">
      <p:transition spd="slow" advTm="23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279A52-177D-482C-92C8-10DD7A18F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B75D66-B4E2-43BB-869C-9E138AFA4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237" y="396000"/>
            <a:ext cx="4357499" cy="1494000"/>
          </a:xfrm>
        </p:spPr>
        <p:txBody>
          <a:bodyPr anchor="t">
            <a:normAutofit/>
          </a:bodyPr>
          <a:lstStyle/>
          <a:p>
            <a:r>
              <a:rPr lang="cs-CZ" i="1" dirty="0" err="1"/>
              <a:t>Caudate</a:t>
            </a:r>
            <a:r>
              <a:rPr lang="cs-CZ" i="1" dirty="0"/>
              <a:t> nucleus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CD063E-D4FF-4FB3-8F1D-5DD228883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4E5C9C3-37C9-425E-A935-0CE649921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2526C943-4313-4653-93E0-80AA1FD61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55F4E0-1FDC-416A-9BF2-1B573A980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0"/>
            <a:ext cx="4363595" cy="3844800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10" name="Zástupný obsah 6">
            <a:extLst>
              <a:ext uri="{FF2B5EF4-FFF2-40B4-BE49-F238E27FC236}">
                <a16:creationId xmlns:a16="http://schemas.microsoft.com/office/drawing/2014/main" id="{2B6C84E7-9F20-409D-AFD4-70F8A8138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451" y="1014377"/>
            <a:ext cx="9396549" cy="5843623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6B214CD-26FA-4C08-9830-67604C284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2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9"/>
    </mc:Choice>
    <mc:Fallback xmlns="">
      <p:transition spd="slow" advTm="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43EF30-C32E-4108-9021-602F1C7C2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488" y="267377"/>
            <a:ext cx="4357499" cy="1494000"/>
          </a:xfrm>
        </p:spPr>
        <p:txBody>
          <a:bodyPr anchor="t">
            <a:normAutofit/>
          </a:bodyPr>
          <a:lstStyle/>
          <a:p>
            <a:endParaRPr lang="cs-CZ" i="1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3766AC3B-E49F-4532-B528-6CE45205B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82087"/>
          </a:xfr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24365DC9-3C85-4493-9E09-B39DB53C581C}"/>
              </a:ext>
            </a:extLst>
          </p:cNvPr>
          <p:cNvSpPr/>
          <p:nvPr/>
        </p:nvSpPr>
        <p:spPr>
          <a:xfrm rot="20059601">
            <a:off x="2034251" y="2533346"/>
            <a:ext cx="521262" cy="3398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E80DF91D-AD29-4B4C-8750-F20BFCD318E8}"/>
              </a:ext>
            </a:extLst>
          </p:cNvPr>
          <p:cNvSpPr/>
          <p:nvPr/>
        </p:nvSpPr>
        <p:spPr>
          <a:xfrm rot="20059601">
            <a:off x="8282651" y="2636586"/>
            <a:ext cx="521262" cy="3398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2A2835A-7952-4F6F-AA0A-1FA87218C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5"/>
    </mc:Choice>
    <mc:Fallback xmlns="">
      <p:transition spd="slow" advTm="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43EF30-C32E-4108-9021-602F1C7C2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488" y="267377"/>
            <a:ext cx="4357499" cy="1494000"/>
          </a:xfrm>
        </p:spPr>
        <p:txBody>
          <a:bodyPr anchor="t">
            <a:normAutofit/>
          </a:bodyPr>
          <a:lstStyle/>
          <a:p>
            <a:endParaRPr lang="cs-CZ" i="1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3766AC3B-E49F-4532-B528-6CE45205B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404" y="-1710812"/>
            <a:ext cx="21668331" cy="13475326"/>
          </a:xfr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24365DC9-3C85-4493-9E09-B39DB53C581C}"/>
              </a:ext>
            </a:extLst>
          </p:cNvPr>
          <p:cNvSpPr/>
          <p:nvPr/>
        </p:nvSpPr>
        <p:spPr>
          <a:xfrm rot="20059601">
            <a:off x="2793668" y="2854246"/>
            <a:ext cx="813214" cy="59985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A8F4E3DD-0B46-40C1-9D82-CB0B02F5F7BD}"/>
              </a:ext>
            </a:extLst>
          </p:cNvPr>
          <p:cNvCxnSpPr/>
          <p:nvPr/>
        </p:nvCxnSpPr>
        <p:spPr>
          <a:xfrm flipV="1">
            <a:off x="2165189" y="3404410"/>
            <a:ext cx="265715" cy="267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43F69541-D94A-4E1D-8486-192944679E36}"/>
              </a:ext>
            </a:extLst>
          </p:cNvPr>
          <p:cNvCxnSpPr/>
          <p:nvPr/>
        </p:nvCxnSpPr>
        <p:spPr>
          <a:xfrm flipV="1">
            <a:off x="2356238" y="3537968"/>
            <a:ext cx="265715" cy="267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54797F40-9AF7-42C1-843A-2E1B0CED0743}"/>
              </a:ext>
            </a:extLst>
          </p:cNvPr>
          <p:cNvCxnSpPr/>
          <p:nvPr/>
        </p:nvCxnSpPr>
        <p:spPr>
          <a:xfrm flipV="1">
            <a:off x="2571012" y="3633010"/>
            <a:ext cx="265715" cy="267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61116860-799E-4808-B3DE-59EB6506E8E1}"/>
              </a:ext>
            </a:extLst>
          </p:cNvPr>
          <p:cNvCxnSpPr/>
          <p:nvPr/>
        </p:nvCxnSpPr>
        <p:spPr>
          <a:xfrm flipV="1">
            <a:off x="2757826" y="3697733"/>
            <a:ext cx="265715" cy="267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81F9BB0-D8EE-49A2-83BC-B71599DF5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1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9"/>
    </mc:Choice>
    <mc:Fallback xmlns="">
      <p:transition spd="slow" advTm="4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E279A52-177D-482C-92C8-10DD7A18F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43EF30-C32E-4108-9021-602F1C7C2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488" y="267377"/>
            <a:ext cx="4357499" cy="1494000"/>
          </a:xfrm>
        </p:spPr>
        <p:txBody>
          <a:bodyPr anchor="t">
            <a:normAutofit/>
          </a:bodyPr>
          <a:lstStyle/>
          <a:p>
            <a:r>
              <a:rPr lang="cs-CZ" i="1" dirty="0" err="1"/>
              <a:t>Lentiform</a:t>
            </a:r>
            <a:r>
              <a:rPr lang="cs-CZ" i="1" dirty="0"/>
              <a:t> nucleus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CD063E-D4FF-4FB3-8F1D-5DD228883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4E5C9C3-37C9-425E-A935-0CE649921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2526C943-4313-4653-93E0-80AA1FD61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3766AC3B-E49F-4532-B528-6CE45205B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451" y="1014377"/>
            <a:ext cx="9396549" cy="5843623"/>
          </a:xfr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00B74BD-0BA0-4A1D-AF74-EFAB15CBA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7"/>
    </mc:Choice>
    <mc:Fallback xmlns="">
      <p:transition spd="slow" advTm="8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43EF30-C32E-4108-9021-602F1C7C2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488" y="267377"/>
            <a:ext cx="4357499" cy="1494000"/>
          </a:xfrm>
        </p:spPr>
        <p:txBody>
          <a:bodyPr anchor="t">
            <a:normAutofit/>
          </a:bodyPr>
          <a:lstStyle/>
          <a:p>
            <a:endParaRPr lang="cs-CZ" i="1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3766AC3B-E49F-4532-B528-6CE45205B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82087"/>
          </a:xfr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24365DC9-3C85-4493-9E09-B39DB53C581C}"/>
              </a:ext>
            </a:extLst>
          </p:cNvPr>
          <p:cNvSpPr/>
          <p:nvPr/>
        </p:nvSpPr>
        <p:spPr>
          <a:xfrm rot="1495890">
            <a:off x="2190257" y="2800065"/>
            <a:ext cx="760436" cy="3398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A1AE9C55-6D45-4086-AEB0-657287E684CC}"/>
              </a:ext>
            </a:extLst>
          </p:cNvPr>
          <p:cNvSpPr/>
          <p:nvPr/>
        </p:nvSpPr>
        <p:spPr>
          <a:xfrm rot="1495890">
            <a:off x="8399328" y="2829949"/>
            <a:ext cx="760436" cy="3398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3ED2FBC-B3B4-42FB-A985-00EEBBA30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6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1"/>
    </mc:Choice>
    <mc:Fallback xmlns="">
      <p:transition spd="slow" advTm="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E279A52-177D-482C-92C8-10DD7A18F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405A5C-14EA-4FF3-9BE3-C23DE3FAE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197897"/>
            <a:ext cx="4357499" cy="1494000"/>
          </a:xfrm>
        </p:spPr>
        <p:txBody>
          <a:bodyPr anchor="t">
            <a:normAutofit/>
          </a:bodyPr>
          <a:lstStyle/>
          <a:p>
            <a:r>
              <a:rPr lang="cs-CZ" i="1" dirty="0"/>
              <a:t>Thalamus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CD063E-D4FF-4FB3-8F1D-5DD228883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4E5C9C3-37C9-425E-A935-0CE649921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2526C943-4313-4653-93E0-80AA1FD61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37F5EA0-6B95-4070-A15A-83A64BAEF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0"/>
            <a:ext cx="4363595" cy="384480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11" name="Zástupný obsah 4">
            <a:extLst>
              <a:ext uri="{FF2B5EF4-FFF2-40B4-BE49-F238E27FC236}">
                <a16:creationId xmlns:a16="http://schemas.microsoft.com/office/drawing/2014/main" id="{6F24780A-804D-4707-9AC4-E8648B0F0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550" y="944897"/>
            <a:ext cx="9600450" cy="597043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7772636-F30E-4A7D-A455-A2537A9A5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3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2"/>
    </mc:Choice>
    <mc:Fallback xmlns="">
      <p:transition spd="slow" advTm="4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405A5C-14EA-4FF3-9BE3-C23DE3FAE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197897"/>
            <a:ext cx="4357499" cy="1494000"/>
          </a:xfrm>
        </p:spPr>
        <p:txBody>
          <a:bodyPr anchor="t">
            <a:normAutofit/>
          </a:bodyPr>
          <a:lstStyle/>
          <a:p>
            <a:endParaRPr lang="cs-CZ" i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37F5EA0-6B95-4070-A15A-83A64BAEF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0"/>
            <a:ext cx="4363595" cy="3844800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11" name="Zástupný obsah 4">
            <a:extLst>
              <a:ext uri="{FF2B5EF4-FFF2-40B4-BE49-F238E27FC236}">
                <a16:creationId xmlns:a16="http://schemas.microsoft.com/office/drawing/2014/main" id="{6F24780A-804D-4707-9AC4-E8648B0F0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82091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E3B60804-A911-4B00-A190-4BD04D802A3E}"/>
              </a:ext>
            </a:extLst>
          </p:cNvPr>
          <p:cNvSpPr/>
          <p:nvPr/>
        </p:nvSpPr>
        <p:spPr>
          <a:xfrm>
            <a:off x="2663511" y="1720200"/>
            <a:ext cx="766916" cy="69734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66F49C85-8F06-4F28-9B88-0496240A5280}"/>
              </a:ext>
            </a:extLst>
          </p:cNvPr>
          <p:cNvSpPr/>
          <p:nvPr/>
        </p:nvSpPr>
        <p:spPr>
          <a:xfrm>
            <a:off x="2662480" y="2534010"/>
            <a:ext cx="766916" cy="69734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734D4C65-CDD2-4B01-AB48-6A517F1B6C87}"/>
              </a:ext>
            </a:extLst>
          </p:cNvPr>
          <p:cNvSpPr/>
          <p:nvPr/>
        </p:nvSpPr>
        <p:spPr>
          <a:xfrm>
            <a:off x="8761573" y="1730527"/>
            <a:ext cx="766916" cy="69734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F89627C8-1C16-4029-B9CB-A3DE8317D733}"/>
              </a:ext>
            </a:extLst>
          </p:cNvPr>
          <p:cNvSpPr/>
          <p:nvPr/>
        </p:nvSpPr>
        <p:spPr>
          <a:xfrm>
            <a:off x="8761573" y="2534010"/>
            <a:ext cx="766916" cy="69734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E1CF4E4-C070-422D-8C9B-7039E2EEE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7"/>
    </mc:Choice>
    <mc:Fallback xmlns="">
      <p:transition spd="slow" advTm="4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279A52-177D-482C-92C8-10DD7A18F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A000E4-E34A-4EBF-940E-FDF2A4923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197897"/>
            <a:ext cx="4357499" cy="1494000"/>
          </a:xfrm>
        </p:spPr>
        <p:txBody>
          <a:bodyPr anchor="t">
            <a:normAutofit/>
          </a:bodyPr>
          <a:lstStyle/>
          <a:p>
            <a:r>
              <a:rPr lang="cs-CZ" i="1" dirty="0" err="1"/>
              <a:t>Insula</a:t>
            </a:r>
            <a:endParaRPr lang="cs-CZ" i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CD063E-D4FF-4FB3-8F1D-5DD228883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4E5C9C3-37C9-425E-A935-0CE649921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2526C943-4313-4653-93E0-80AA1FD61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3D1878-4E83-4F62-A3C6-70B89C44C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0"/>
            <a:ext cx="4363595" cy="3844800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10" name="Zástupný obsah 4">
            <a:extLst>
              <a:ext uri="{FF2B5EF4-FFF2-40B4-BE49-F238E27FC236}">
                <a16:creationId xmlns:a16="http://schemas.microsoft.com/office/drawing/2014/main" id="{6BFB9A27-CADF-435C-A21C-9B8046F47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550" y="944897"/>
            <a:ext cx="9600450" cy="597043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44EB6F6-94ED-4D73-BBF2-9AC3C369C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3"/>
    </mc:Choice>
    <mc:Fallback xmlns="">
      <p:transition spd="slow" advTm="5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A000E4-E34A-4EBF-940E-FDF2A4923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197897"/>
            <a:ext cx="4357499" cy="1494000"/>
          </a:xfrm>
        </p:spPr>
        <p:txBody>
          <a:bodyPr anchor="t">
            <a:normAutofit/>
          </a:bodyPr>
          <a:lstStyle/>
          <a:p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3D1878-4E83-4F62-A3C6-70B89C44C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0"/>
            <a:ext cx="4363595" cy="3844800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10" name="Zástupný obsah 4">
            <a:extLst>
              <a:ext uri="{FF2B5EF4-FFF2-40B4-BE49-F238E27FC236}">
                <a16:creationId xmlns:a16="http://schemas.microsoft.com/office/drawing/2014/main" id="{6BFB9A27-CADF-435C-A21C-9B8046F47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82091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A0455D34-CE24-4A88-A8F7-04E6E3D07A82}"/>
              </a:ext>
            </a:extLst>
          </p:cNvPr>
          <p:cNvSpPr/>
          <p:nvPr/>
        </p:nvSpPr>
        <p:spPr>
          <a:xfrm rot="873444">
            <a:off x="1812334" y="3080027"/>
            <a:ext cx="1750142" cy="49907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EBA13CF4-2F5F-4649-BF5C-481D5ACB6618}"/>
              </a:ext>
            </a:extLst>
          </p:cNvPr>
          <p:cNvSpPr/>
          <p:nvPr/>
        </p:nvSpPr>
        <p:spPr>
          <a:xfrm rot="873444">
            <a:off x="7864089" y="2996453"/>
            <a:ext cx="1750142" cy="49907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4098D2E-DA6E-4627-96FA-44707762E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7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06"/>
    </mc:Choice>
    <mc:Fallback>
      <p:transition spd="slow" advTm="11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E4032D-4110-4963-82B8-8A1B1BF4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273199" cy="6858000"/>
            <a:chOff x="1" y="0"/>
            <a:chExt cx="4273199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796880-E7D7-485E-A6D1-908B811A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97B103-7494-4650-82C0-FC9F8D272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DB75D66-B4E2-43BB-869C-9E138AFA4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19125"/>
            <a:ext cx="2652413" cy="5619749"/>
          </a:xfrm>
        </p:spPr>
        <p:txBody>
          <a:bodyPr anchor="ctr">
            <a:normAutofit/>
          </a:bodyPr>
          <a:lstStyle/>
          <a:p>
            <a:r>
              <a:rPr lang="cs-CZ" i="1">
                <a:solidFill>
                  <a:srgbClr val="000000"/>
                </a:solidFill>
              </a:rPr>
              <a:t>Caudate nucleus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133F51-4E9D-4F0B-A452-875C6A52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DC8164B-5FC0-4CBD-B7AE-0CB8780F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F21B6AB-8AF5-4823-92E3-F33B9EAEF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55F4E0-1FDC-416A-9BF2-1B573A980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250" y="619125"/>
            <a:ext cx="6508987" cy="5619750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Anechoic structure dorsally to the frontal horn of lateral ventricle delineated laterally by echogenic line </a:t>
            </a:r>
            <a:endParaRPr lang="cs-CZ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Hyperechogenic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in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some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neurodegenerative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diseases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(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e.g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.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Huntington´s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disease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etc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.)</a:t>
            </a:r>
            <a:endParaRPr lang="en-GB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10B53AB-9937-44D0-95A1-E7093A6B0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1"/>
    </mc:Choice>
    <mc:Fallback xmlns="">
      <p:transition spd="slow" advTm="9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E4032D-4110-4963-82B8-8A1B1BF4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273199" cy="6858000"/>
            <a:chOff x="1" y="0"/>
            <a:chExt cx="4273199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796880-E7D7-485E-A6D1-908B811A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97B103-7494-4650-82C0-FC9F8D272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485E2F6-3EED-4557-AD5D-370CEE812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19125"/>
            <a:ext cx="2652413" cy="5619749"/>
          </a:xfrm>
        </p:spPr>
        <p:txBody>
          <a:bodyPr anchor="ctr">
            <a:normAutofit/>
          </a:bodyPr>
          <a:lstStyle/>
          <a:p>
            <a:r>
              <a:rPr lang="cs-CZ" b="1" i="1">
                <a:solidFill>
                  <a:srgbClr val="000000"/>
                </a:solidFill>
              </a:rPr>
              <a:t>Machine settings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133F51-4E9D-4F0B-A452-875C6A52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DC8164B-5FC0-4CBD-B7AE-0CB8780F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F21B6AB-8AF5-4823-92E3-F33B9EAEF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7EC111-C17E-4B66-857D-FF7932736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250" y="619125"/>
            <a:ext cx="6508987" cy="5619750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900" b="0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Settings depends on the ultrasound machine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900" b="0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Example for ESAOTE MyLab Twice: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b="1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penetration depth of </a:t>
            </a:r>
            <a:r>
              <a:rPr lang="cs-CZ" sz="1900" b="1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14 - </a:t>
            </a:r>
            <a:r>
              <a:rPr lang="en-US" sz="1900" b="1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16 cm</a:t>
            </a:r>
            <a:endParaRPr lang="cs-CZ" sz="1900" b="1" i="0" u="none" strike="noStrike" baseline="0">
              <a:solidFill>
                <a:schemeClr val="tx1">
                  <a:alpha val="60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b="0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high penetration</a:t>
            </a:r>
            <a:endParaRPr lang="cs-CZ" sz="1900" b="0" i="0" u="none" strike="noStrike" baseline="0">
              <a:solidFill>
                <a:schemeClr val="tx1">
                  <a:alpha val="60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b="1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dynamic range = </a:t>
            </a:r>
            <a:r>
              <a:rPr lang="cs-CZ" sz="1900" b="1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45 </a:t>
            </a:r>
            <a:r>
              <a:rPr lang="cs-CZ" sz="1900" b="1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sz="1900" b="1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5</a:t>
            </a:r>
            <a:r>
              <a:rPr lang="cs-CZ" sz="1900" b="1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5</a:t>
            </a:r>
            <a:r>
              <a:rPr lang="en-US" sz="1900" b="1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 dB</a:t>
            </a:r>
            <a:endParaRPr lang="cs-CZ" sz="1900" b="1" i="0" u="none" strike="noStrike" baseline="0">
              <a:solidFill>
                <a:schemeClr val="tx1">
                  <a:alpha val="60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sz="190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en</a:t>
            </a:r>
            <a:r>
              <a:rPr lang="en-US" sz="1900" b="0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hancement = 3</a:t>
            </a:r>
            <a:endParaRPr lang="cs-CZ" sz="1900" b="0" i="0" u="none" strike="noStrike" baseline="0">
              <a:solidFill>
                <a:schemeClr val="tx1">
                  <a:alpha val="60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b="0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density = 2</a:t>
            </a:r>
            <a:endParaRPr lang="cs-CZ" sz="1900" b="0" i="0" u="none" strike="noStrike" baseline="0">
              <a:solidFill>
                <a:schemeClr val="tx1">
                  <a:alpha val="60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b="0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view = 9</a:t>
            </a:r>
            <a:endParaRPr lang="cs-CZ" sz="1900" b="0" i="0" u="none" strike="noStrike" baseline="0">
              <a:solidFill>
                <a:schemeClr val="tx1">
                  <a:alpha val="60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b="0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persistence = 7</a:t>
            </a:r>
            <a:endParaRPr lang="cs-CZ" sz="1900" b="0" i="0" u="none" strike="noStrike" baseline="0">
              <a:solidFill>
                <a:schemeClr val="tx1">
                  <a:alpha val="60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b="0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dynamic compression = 0</a:t>
            </a:r>
            <a:endParaRPr lang="cs-CZ" sz="1900" b="0" i="0" u="none" strike="noStrike" baseline="0">
              <a:solidFill>
                <a:schemeClr val="tx1">
                  <a:alpha val="60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b="0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gain = 36%</a:t>
            </a:r>
            <a:endParaRPr lang="cs-CZ" sz="1900" b="0" i="0" u="none" strike="noStrike" baseline="0">
              <a:solidFill>
                <a:schemeClr val="tx1">
                  <a:alpha val="60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b="0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gray map = 0</a:t>
            </a:r>
            <a:endParaRPr lang="cs-CZ" sz="1900" b="0" i="0" u="none" strike="noStrike" baseline="0">
              <a:solidFill>
                <a:schemeClr val="tx1">
                  <a:alpha val="60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b="0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S view off</a:t>
            </a:r>
            <a:endParaRPr lang="cs-CZ" sz="1900" b="0" i="0" u="none" strike="noStrike" baseline="0">
              <a:solidFill>
                <a:schemeClr val="tx1">
                  <a:alpha val="60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b="0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two focuses at 5 and 10 cm</a:t>
            </a:r>
            <a:endParaRPr lang="cs-CZ" sz="1900" b="0" i="0" u="none" strike="noStrike" baseline="0">
              <a:solidFill>
                <a:schemeClr val="tx1">
                  <a:alpha val="60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b="1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mechanical index = 0.9</a:t>
            </a:r>
            <a:endParaRPr lang="cs-CZ" sz="1900" b="1" i="0" u="none" strike="noStrike" baseline="0">
              <a:solidFill>
                <a:schemeClr val="tx1">
                  <a:alpha val="60000"/>
                </a:schemeClr>
              </a:solidFill>
              <a:latin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00" b="1" i="0" u="none" strike="noStrike" baseline="0">
                <a:solidFill>
                  <a:schemeClr val="tx1">
                    <a:alpha val="60000"/>
                  </a:schemeClr>
                </a:solidFill>
                <a:latin typeface="Times New Roman" panose="02020603050405020304" pitchFamily="18" charset="0"/>
              </a:rPr>
              <a:t>tissue indices: TIs = 1.0, TIB = 1.0, and TIC 2.1</a:t>
            </a:r>
            <a:endParaRPr lang="cs-CZ" sz="1900" b="1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9264ED9-BCC5-403E-A865-FCA90FEEC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7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3"/>
    </mc:Choice>
    <mc:Fallback xmlns="">
      <p:transition spd="slow" advTm="15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E4032D-4110-4963-82B8-8A1B1BF4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273199" cy="6858000"/>
            <a:chOff x="1" y="0"/>
            <a:chExt cx="4273199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796880-E7D7-485E-A6D1-908B811A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97B103-7494-4650-82C0-FC9F8D272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9A43EF30-C32E-4108-9021-602F1C7C2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19125"/>
            <a:ext cx="2652413" cy="5619749"/>
          </a:xfrm>
        </p:spPr>
        <p:txBody>
          <a:bodyPr anchor="ctr">
            <a:normAutofit/>
          </a:bodyPr>
          <a:lstStyle/>
          <a:p>
            <a:r>
              <a:rPr lang="cs-CZ" i="1" dirty="0" err="1">
                <a:solidFill>
                  <a:srgbClr val="000000"/>
                </a:solidFill>
              </a:rPr>
              <a:t>Lentiform</a:t>
            </a:r>
            <a:r>
              <a:rPr lang="cs-CZ" i="1" dirty="0">
                <a:solidFill>
                  <a:srgbClr val="000000"/>
                </a:solidFill>
              </a:rPr>
              <a:t> nucleus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133F51-4E9D-4F0B-A452-875C6A52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DC8164B-5FC0-4CBD-B7AE-0CB8780F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F21B6AB-8AF5-4823-92E3-F33B9EAEF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C6AB9B-B82F-480F-AE66-01441388B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250" y="619125"/>
            <a:ext cx="6508987" cy="5619750"/>
          </a:xfrm>
        </p:spPr>
        <p:txBody>
          <a:bodyPr anchor="ctr">
            <a:normAutofit/>
          </a:bodyPr>
          <a:lstStyle/>
          <a:p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Hypoechogenic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structure dorsally to the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caudate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nucleus and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medially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to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echogenic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insula</a:t>
            </a:r>
            <a:endParaRPr lang="cs-CZ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Hyperechogenic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in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some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neurodegenerative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diseases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(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e.g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.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Wilson´s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disease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dystonia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etc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.)</a:t>
            </a:r>
            <a:endParaRPr lang="en-GB" dirty="0">
              <a:solidFill>
                <a:schemeClr val="tx1">
                  <a:alpha val="60000"/>
                </a:schemeClr>
              </a:solidFill>
            </a:endParaRPr>
          </a:p>
          <a:p>
            <a:endParaRPr lang="en-GB" sz="2000" dirty="0">
              <a:solidFill>
                <a:schemeClr val="tx1">
                  <a:alpha val="60000"/>
                </a:schemeClr>
              </a:solidFill>
            </a:endParaRPr>
          </a:p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D61C74E-2681-4E25-99E8-5324E45B6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4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6"/>
    </mc:Choice>
    <mc:Fallback xmlns="">
      <p:transition spd="slow" advTm="8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E4032D-4110-4963-82B8-8A1B1BF4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273199" cy="6858000"/>
            <a:chOff x="1" y="0"/>
            <a:chExt cx="4273199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796880-E7D7-485E-A6D1-908B811A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97B103-7494-4650-82C0-FC9F8D272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1405A5C-14EA-4FF3-9BE3-C23DE3FAE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19125"/>
            <a:ext cx="2652413" cy="5619749"/>
          </a:xfrm>
        </p:spPr>
        <p:txBody>
          <a:bodyPr anchor="ctr">
            <a:normAutofit/>
          </a:bodyPr>
          <a:lstStyle/>
          <a:p>
            <a:r>
              <a:rPr lang="cs-CZ" i="1">
                <a:solidFill>
                  <a:srgbClr val="000000"/>
                </a:solidFill>
              </a:rPr>
              <a:t>Thalamus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133F51-4E9D-4F0B-A452-875C6A52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DC8164B-5FC0-4CBD-B7AE-0CB8780F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F21B6AB-8AF5-4823-92E3-F33B9EAEF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50B89C-ACD2-4DE1-92C0-BD0BF3782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250" y="619125"/>
            <a:ext cx="6508987" cy="5619750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Usually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hypo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echoic structure</a:t>
            </a:r>
          </a:p>
          <a:p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Rarely 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thalamus 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is visible as echogenic structure</a:t>
            </a:r>
          </a:p>
          <a:p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It has not been established yet whether the change in echogenicity is related to a specific brain disease </a:t>
            </a:r>
          </a:p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6EEAE0C-E6CC-444A-9739-38B2A7CD5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9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2"/>
    </mc:Choice>
    <mc:Fallback xmlns="">
      <p:transition spd="slow" advTm="1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E4032D-4110-4963-82B8-8A1B1BF4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273199" cy="6858000"/>
            <a:chOff x="1" y="0"/>
            <a:chExt cx="4273199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796880-E7D7-485E-A6D1-908B811A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97B103-7494-4650-82C0-FC9F8D272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8A000E4-E34A-4EBF-940E-FDF2A4923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19125"/>
            <a:ext cx="2652413" cy="5619749"/>
          </a:xfrm>
        </p:spPr>
        <p:txBody>
          <a:bodyPr anchor="ctr">
            <a:normAutofit/>
          </a:bodyPr>
          <a:lstStyle/>
          <a:p>
            <a:r>
              <a:rPr lang="cs-CZ" i="1">
                <a:solidFill>
                  <a:srgbClr val="000000"/>
                </a:solidFill>
              </a:rPr>
              <a:t>Insula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133F51-4E9D-4F0B-A452-875C6A52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DC8164B-5FC0-4CBD-B7AE-0CB8780F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F21B6AB-8AF5-4823-92E3-F33B9EAEF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3D1878-4E83-4F62-A3C6-70B89C44C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250" y="619125"/>
            <a:ext cx="6508987" cy="5619750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Echogenic 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„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striped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“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structure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laterally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to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lentiform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nucleus</a:t>
            </a:r>
          </a:p>
          <a:p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Changes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in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echogenicity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are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detectable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only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using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digital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image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analysis</a:t>
            </a:r>
            <a:endParaRPr lang="cs-CZ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Hyperechogenic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in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various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neurodegenerative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diseases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(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Wilson´a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disease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Huntington´s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disease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etc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.)</a:t>
            </a:r>
            <a:endParaRPr lang="en-GB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07B82AE-7DB1-4F4B-B049-79E88843C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1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1"/>
    </mc:Choice>
    <mc:Fallback xmlns="">
      <p:transition spd="slow" advTm="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27FD87-B35C-4AE7-A08C-427926810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r>
              <a:rPr lang="cs-CZ" i="1" dirty="0" err="1"/>
              <a:t>Dentate</a:t>
            </a:r>
            <a:r>
              <a:rPr lang="cs-CZ" i="1" dirty="0"/>
              <a:t> nucleus</a:t>
            </a:r>
          </a:p>
        </p:txBody>
      </p:sp>
      <p:pic>
        <p:nvPicPr>
          <p:cNvPr id="5" name="Zástupný obsah 4" descr="Obsah obrázku text, interiér, černá&#10;&#10;Popis byl vytvořen automaticky">
            <a:extLst>
              <a:ext uri="{FF2B5EF4-FFF2-40B4-BE49-F238E27FC236}">
                <a16:creationId xmlns:a16="http://schemas.microsoft.com/office/drawing/2014/main" id="{7768DE2C-1FD5-4B84-BDCD-D56BD8C43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949" y="1035265"/>
            <a:ext cx="9501051" cy="5908614"/>
          </a:xfr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F61BA73-4854-4C40-B978-BEEB127DA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4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9"/>
    </mc:Choice>
    <mc:Fallback xmlns="">
      <p:transition spd="slow" advTm="8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27FD87-B35C-4AE7-A08C-427926810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endParaRPr lang="cs-CZ" i="1" dirty="0"/>
          </a:p>
        </p:txBody>
      </p:sp>
      <p:pic>
        <p:nvPicPr>
          <p:cNvPr id="5" name="Zástupný obsah 4" descr="Obsah obrázku text, interiér, černá&#10;&#10;Popis byl vytvořen automaticky">
            <a:extLst>
              <a:ext uri="{FF2B5EF4-FFF2-40B4-BE49-F238E27FC236}">
                <a16:creationId xmlns:a16="http://schemas.microsoft.com/office/drawing/2014/main" id="{7768DE2C-1FD5-4B84-BDCD-D56BD8C43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82090"/>
          </a:xfr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E857D257-B65D-4DC2-9C1D-F89F9541C376}"/>
              </a:ext>
            </a:extLst>
          </p:cNvPr>
          <p:cNvSpPr/>
          <p:nvPr/>
        </p:nvSpPr>
        <p:spPr>
          <a:xfrm>
            <a:off x="3647768" y="2074606"/>
            <a:ext cx="226142" cy="22614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32108ADA-0173-4076-A442-4D06CD2E86B7}"/>
              </a:ext>
            </a:extLst>
          </p:cNvPr>
          <p:cNvSpPr/>
          <p:nvPr/>
        </p:nvSpPr>
        <p:spPr>
          <a:xfrm>
            <a:off x="9601201" y="2074606"/>
            <a:ext cx="226142" cy="22614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81EDFB1-A978-419C-9F12-C3898227FE08}"/>
              </a:ext>
            </a:extLst>
          </p:cNvPr>
          <p:cNvSpPr/>
          <p:nvPr/>
        </p:nvSpPr>
        <p:spPr>
          <a:xfrm>
            <a:off x="9473383" y="2945923"/>
            <a:ext cx="226142" cy="22614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2E1E8D25-F7A2-484C-AE97-3F44974503BC}"/>
              </a:ext>
            </a:extLst>
          </p:cNvPr>
          <p:cNvSpPr/>
          <p:nvPr/>
        </p:nvSpPr>
        <p:spPr>
          <a:xfrm>
            <a:off x="3534697" y="2945923"/>
            <a:ext cx="226142" cy="22614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8C7BAC40-5CC6-4FD2-B62C-2C00BBCA7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1"/>
    </mc:Choice>
    <mc:Fallback xmlns="">
      <p:transition spd="slow" advTm="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4A96C4-7CF5-441C-A354-4213C519B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12" y="70157"/>
            <a:ext cx="10515600" cy="1325563"/>
          </a:xfrm>
        </p:spPr>
        <p:txBody>
          <a:bodyPr/>
          <a:lstStyle/>
          <a:p>
            <a:r>
              <a:rPr lang="cs-CZ" i="1" dirty="0" err="1"/>
              <a:t>Cerebellar</a:t>
            </a:r>
            <a:r>
              <a:rPr lang="cs-CZ" i="1" dirty="0"/>
              <a:t> </a:t>
            </a:r>
            <a:r>
              <a:rPr lang="cs-CZ" i="1" dirty="0" err="1"/>
              <a:t>white</a:t>
            </a:r>
            <a:r>
              <a:rPr lang="cs-CZ" i="1" dirty="0"/>
              <a:t> </a:t>
            </a:r>
            <a:r>
              <a:rPr lang="cs-CZ" i="1" dirty="0" err="1"/>
              <a:t>matter</a:t>
            </a:r>
            <a:endParaRPr lang="cs-CZ" i="1" dirty="0"/>
          </a:p>
        </p:txBody>
      </p:sp>
      <p:pic>
        <p:nvPicPr>
          <p:cNvPr id="5" name="Zástupný obsah 4" descr="Obsah obrázku text, interiér, černá&#10;&#10;Popis byl vytvořen automaticky">
            <a:extLst>
              <a:ext uri="{FF2B5EF4-FFF2-40B4-BE49-F238E27FC236}">
                <a16:creationId xmlns:a16="http://schemas.microsoft.com/office/drawing/2014/main" id="{72B9E97C-E061-470F-B087-499F09E47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981880"/>
            <a:ext cx="9448800" cy="5876120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3CACAE8-7E8A-4C01-8A62-B0CCB832E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"/>
    </mc:Choice>
    <mc:Fallback xmlns="">
      <p:transition spd="slow" advTm="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4A96C4-7CF5-441C-A354-4213C519B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212" y="70157"/>
            <a:ext cx="10515600" cy="1325563"/>
          </a:xfrm>
        </p:spPr>
        <p:txBody>
          <a:bodyPr/>
          <a:lstStyle/>
          <a:p>
            <a:endParaRPr lang="cs-CZ" i="1" dirty="0"/>
          </a:p>
        </p:txBody>
      </p:sp>
      <p:pic>
        <p:nvPicPr>
          <p:cNvPr id="5" name="Zástupný obsah 4" descr="Obsah obrázku text, interiér, černá&#10;&#10;Popis byl vytvořen automaticky">
            <a:extLst>
              <a:ext uri="{FF2B5EF4-FFF2-40B4-BE49-F238E27FC236}">
                <a16:creationId xmlns:a16="http://schemas.microsoft.com/office/drawing/2014/main" id="{72B9E97C-E061-470F-B087-499F09E47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7582091"/>
          </a:xfr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532FF3FF-ECB0-4DA9-9021-859FB160D0B1}"/>
              </a:ext>
            </a:extLst>
          </p:cNvPr>
          <p:cNvSpPr/>
          <p:nvPr/>
        </p:nvSpPr>
        <p:spPr>
          <a:xfrm>
            <a:off x="3451123" y="3067665"/>
            <a:ext cx="540774" cy="49161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7448120-ECA7-4A5C-AC74-FD15B903C70E}"/>
              </a:ext>
            </a:extLst>
          </p:cNvPr>
          <p:cNvSpPr/>
          <p:nvPr/>
        </p:nvSpPr>
        <p:spPr>
          <a:xfrm>
            <a:off x="3554362" y="1816280"/>
            <a:ext cx="540774" cy="49161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AEBAB6A6-2467-4688-B15C-45E3457F6AFB}"/>
              </a:ext>
            </a:extLst>
          </p:cNvPr>
          <p:cNvSpPr/>
          <p:nvPr/>
        </p:nvSpPr>
        <p:spPr>
          <a:xfrm>
            <a:off x="9714272" y="1816280"/>
            <a:ext cx="540774" cy="49161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051568D9-2D94-4994-A189-4763C871979F}"/>
              </a:ext>
            </a:extLst>
          </p:cNvPr>
          <p:cNvSpPr/>
          <p:nvPr/>
        </p:nvSpPr>
        <p:spPr>
          <a:xfrm>
            <a:off x="9532375" y="3067665"/>
            <a:ext cx="540774" cy="49161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2302427-C681-49E8-82F9-68486DC54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6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"/>
    </mc:Choice>
    <mc:Fallback xmlns="">
      <p:transition spd="slow" advTm="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E4032D-4110-4963-82B8-8A1B1BF4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273199" cy="6858000"/>
            <a:chOff x="1" y="0"/>
            <a:chExt cx="4273199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796880-E7D7-485E-A6D1-908B811A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97B103-7494-4650-82C0-FC9F8D272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227FD87-B35C-4AE7-A08C-427926810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19125"/>
            <a:ext cx="2652413" cy="5619749"/>
          </a:xfrm>
        </p:spPr>
        <p:txBody>
          <a:bodyPr anchor="ctr">
            <a:normAutofit/>
          </a:bodyPr>
          <a:lstStyle/>
          <a:p>
            <a:r>
              <a:rPr lang="cs-CZ" i="1">
                <a:solidFill>
                  <a:srgbClr val="000000"/>
                </a:solidFill>
              </a:rPr>
              <a:t>Dentate nucleus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133F51-4E9D-4F0B-A452-875C6A52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DC8164B-5FC0-4CBD-B7AE-0CB8780F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F21B6AB-8AF5-4823-92E3-F33B9EAEF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916B2C-5618-4D7A-BD2C-068C7F233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250" y="619125"/>
            <a:ext cx="6508987" cy="5619750"/>
          </a:xfrm>
        </p:spPr>
        <p:txBody>
          <a:bodyPr anchor="ctr">
            <a:normAutofit/>
          </a:bodyPr>
          <a:lstStyle/>
          <a:p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Hypoechogenic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structur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in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the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cerebellum</a:t>
            </a:r>
          </a:p>
          <a:p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Hyperechogenic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in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some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neurodegenerative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diseases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(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few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types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of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spinocerebellar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ataxia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etc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.)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E237862-18AB-46DB-811F-3696F9937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2"/>
    </mc:Choice>
    <mc:Fallback xmlns="">
      <p:transition spd="slow" advTm="8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429C14-1AB6-445E-8AC8-3285D1B3A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i="1" dirty="0" err="1"/>
              <a:t>Cerebral</a:t>
            </a:r>
            <a:r>
              <a:rPr lang="cs-CZ" i="1" dirty="0"/>
              <a:t> </a:t>
            </a:r>
            <a:r>
              <a:rPr lang="cs-CZ" i="1" dirty="0" err="1"/>
              <a:t>white</a:t>
            </a:r>
            <a:r>
              <a:rPr lang="cs-CZ" i="1" dirty="0"/>
              <a:t> </a:t>
            </a:r>
            <a:r>
              <a:rPr lang="cs-CZ" i="1" dirty="0" err="1"/>
              <a:t>matter</a:t>
            </a:r>
            <a:endParaRPr lang="cs-CZ" i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5286FDF-0288-48CF-916B-D0DC302E9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1006251"/>
            <a:ext cx="9409611" cy="5851749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CBB987D-133E-435C-BBEC-55A3283B5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5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6"/>
    </mc:Choice>
    <mc:Fallback xmlns="">
      <p:transition spd="slow" advTm="7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429C14-1AB6-445E-8AC8-3285D1B3A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endParaRPr lang="cs-CZ" i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5286FDF-0288-48CF-916B-D0DC302E9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82091"/>
          </a:xfr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EBE19E94-5245-4224-9A8E-F49ACE5655C5}"/>
              </a:ext>
            </a:extLst>
          </p:cNvPr>
          <p:cNvSpPr/>
          <p:nvPr/>
        </p:nvSpPr>
        <p:spPr>
          <a:xfrm>
            <a:off x="1995948" y="2812026"/>
            <a:ext cx="953729" cy="4326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8BAC0DB-1C04-4621-AAD6-F039BCC0508E}"/>
              </a:ext>
            </a:extLst>
          </p:cNvPr>
          <p:cNvSpPr/>
          <p:nvPr/>
        </p:nvSpPr>
        <p:spPr>
          <a:xfrm>
            <a:off x="8136196" y="2713703"/>
            <a:ext cx="953729" cy="4326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31C763D-0142-45F6-A4C0-DF1365DB9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8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2"/>
    </mc:Choice>
    <mc:Fallback xmlns="">
      <p:transition spd="slow" advTm="3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86CDE1-CB55-4D29-A397-29A4F98ED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E6F4F7-58B8-4739-BA99-2FABD029E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1024" descr="E:\sn hodnocení\zdroj.jpg">
            <a:extLst>
              <a:ext uri="{FF2B5EF4-FFF2-40B4-BE49-F238E27FC236}">
                <a16:creationId xmlns:a16="http://schemas.microsoft.com/office/drawing/2014/main" id="{7C23366A-1DC0-4274-8E82-F724794C2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691" y="-13907"/>
            <a:ext cx="9162543" cy="687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FF3890EE-D80C-43EF-9BE5-9AE1B0AA2F46}"/>
              </a:ext>
            </a:extLst>
          </p:cNvPr>
          <p:cNvSpPr/>
          <p:nvPr/>
        </p:nvSpPr>
        <p:spPr>
          <a:xfrm>
            <a:off x="8696528" y="0"/>
            <a:ext cx="1760706" cy="681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3AAC4F1D-87C4-44A6-8FD0-1A07131A5021}"/>
              </a:ext>
            </a:extLst>
          </p:cNvPr>
          <p:cNvSpPr/>
          <p:nvPr/>
        </p:nvSpPr>
        <p:spPr>
          <a:xfrm>
            <a:off x="1039458" y="804069"/>
            <a:ext cx="1760706" cy="1757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C0D735B-5F76-418B-A88C-AD372CB2FD95}"/>
              </a:ext>
            </a:extLst>
          </p:cNvPr>
          <p:cNvSpPr/>
          <p:nvPr/>
        </p:nvSpPr>
        <p:spPr>
          <a:xfrm>
            <a:off x="1734766" y="247135"/>
            <a:ext cx="3018466" cy="3624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534F186-A6E2-4D1A-B81E-9F65D3C99FF4}"/>
              </a:ext>
            </a:extLst>
          </p:cNvPr>
          <p:cNvSpPr/>
          <p:nvPr/>
        </p:nvSpPr>
        <p:spPr>
          <a:xfrm>
            <a:off x="1368181" y="1144589"/>
            <a:ext cx="81677" cy="2476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FF590BB2-492E-49A4-A03E-B6A186FF1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3"/>
    </mc:Choice>
    <mc:Fallback xmlns="">
      <p:transition spd="slow" advTm="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F61A7-A579-4BE7-9CC2-0E08CBFFD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i="1" dirty="0" err="1"/>
              <a:t>Medial</a:t>
            </a:r>
            <a:r>
              <a:rPr lang="cs-CZ" i="1" dirty="0"/>
              <a:t> </a:t>
            </a:r>
            <a:r>
              <a:rPr lang="cs-CZ" i="1" dirty="0" err="1"/>
              <a:t>temporal</a:t>
            </a:r>
            <a:r>
              <a:rPr lang="cs-CZ" i="1" dirty="0"/>
              <a:t> lobe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A364C68-80A1-4DCD-83AE-E64C050AE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26" y="998128"/>
            <a:ext cx="9422674" cy="5859872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7960E0D-AF76-42C8-AB23-CC52C38C9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6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5"/>
    </mc:Choice>
    <mc:Fallback xmlns="">
      <p:transition spd="slow" advTm="7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4F61A7-A579-4BE7-9CC2-0E08CBFFD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endParaRPr lang="cs-CZ" i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A364C68-80A1-4DCD-83AE-E64C050AE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82090"/>
          </a:xfr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E3AC5408-1B6E-436B-B5F9-B47153926194}"/>
              </a:ext>
            </a:extLst>
          </p:cNvPr>
          <p:cNvSpPr/>
          <p:nvPr/>
        </p:nvSpPr>
        <p:spPr>
          <a:xfrm>
            <a:off x="3029564" y="1120877"/>
            <a:ext cx="521110" cy="94389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9AD5295D-CA89-4B79-85BE-8AD3BE9BF7D8}"/>
              </a:ext>
            </a:extLst>
          </p:cNvPr>
          <p:cNvSpPr/>
          <p:nvPr/>
        </p:nvSpPr>
        <p:spPr>
          <a:xfrm>
            <a:off x="9277964" y="853614"/>
            <a:ext cx="521110" cy="94389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217CB56-9CB3-4B7B-9AE2-C9801F62E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2"/>
    </mc:Choice>
    <mc:Fallback xmlns="">
      <p:transition spd="slow" advTm="8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E4032D-4110-4963-82B8-8A1B1BF4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273199" cy="6858000"/>
            <a:chOff x="1" y="0"/>
            <a:chExt cx="4273199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796880-E7D7-485E-A6D1-908B811A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97B103-7494-4650-82C0-FC9F8D272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8429C14-1AB6-445E-8AC8-3285D1B3A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19125"/>
            <a:ext cx="2652413" cy="5619749"/>
          </a:xfrm>
        </p:spPr>
        <p:txBody>
          <a:bodyPr anchor="ctr">
            <a:normAutofit/>
          </a:bodyPr>
          <a:lstStyle/>
          <a:p>
            <a:r>
              <a:rPr lang="cs-CZ" i="1" dirty="0" err="1">
                <a:solidFill>
                  <a:srgbClr val="000000"/>
                </a:solidFill>
              </a:rPr>
              <a:t>Cerebral</a:t>
            </a:r>
            <a:r>
              <a:rPr lang="cs-CZ" i="1" dirty="0">
                <a:solidFill>
                  <a:srgbClr val="000000"/>
                </a:solidFill>
              </a:rPr>
              <a:t> </a:t>
            </a:r>
            <a:r>
              <a:rPr lang="cs-CZ" i="1" dirty="0" err="1">
                <a:solidFill>
                  <a:srgbClr val="000000"/>
                </a:solidFill>
              </a:rPr>
              <a:t>white</a:t>
            </a:r>
            <a:r>
              <a:rPr lang="cs-CZ" i="1" dirty="0">
                <a:solidFill>
                  <a:srgbClr val="000000"/>
                </a:solidFill>
              </a:rPr>
              <a:t> </a:t>
            </a:r>
            <a:r>
              <a:rPr lang="cs-CZ" i="1" dirty="0" err="1">
                <a:solidFill>
                  <a:srgbClr val="000000"/>
                </a:solidFill>
              </a:rPr>
              <a:t>matter</a:t>
            </a:r>
            <a:r>
              <a:rPr lang="cs-CZ" i="1" dirty="0">
                <a:solidFill>
                  <a:srgbClr val="000000"/>
                </a:solidFill>
              </a:rPr>
              <a:t> and </a:t>
            </a:r>
            <a:r>
              <a:rPr lang="cs-CZ" i="1" dirty="0" err="1">
                <a:solidFill>
                  <a:srgbClr val="000000"/>
                </a:solidFill>
              </a:rPr>
              <a:t>medial</a:t>
            </a:r>
            <a:r>
              <a:rPr lang="cs-CZ" i="1" dirty="0">
                <a:solidFill>
                  <a:srgbClr val="000000"/>
                </a:solidFill>
              </a:rPr>
              <a:t> </a:t>
            </a:r>
            <a:r>
              <a:rPr lang="cs-CZ" i="1" dirty="0" err="1">
                <a:solidFill>
                  <a:srgbClr val="000000"/>
                </a:solidFill>
              </a:rPr>
              <a:t>temporal</a:t>
            </a:r>
            <a:r>
              <a:rPr lang="cs-CZ" i="1" dirty="0">
                <a:solidFill>
                  <a:srgbClr val="000000"/>
                </a:solidFill>
              </a:rPr>
              <a:t> lobe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133F51-4E9D-4F0B-A452-875C6A52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DC8164B-5FC0-4CBD-B7AE-0CB8780F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F21B6AB-8AF5-4823-92E3-F33B9EAEF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6D982D-F41D-4A40-93E3-43CCE116E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250" y="619125"/>
            <a:ext cx="6508987" cy="5619750"/>
          </a:xfrm>
        </p:spPr>
        <p:txBody>
          <a:bodyPr anchor="ctr">
            <a:normAutofit/>
          </a:bodyPr>
          <a:lstStyle/>
          <a:p>
            <a:r>
              <a:rPr lang="en-GB" dirty="0" err="1">
                <a:solidFill>
                  <a:schemeClr val="tx1">
                    <a:alpha val="60000"/>
                  </a:schemeClr>
                </a:solidFill>
              </a:rPr>
              <a:t>Anechogenic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 structure</a:t>
            </a:r>
          </a:p>
          <a:p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Hyperechogenic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cerebral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white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matter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in various brain diseases (lacunar infarctions, periventricular white matter lesions, etc.) </a:t>
            </a:r>
          </a:p>
          <a:p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Atrophy of medial temporal lobe leads to cha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n</a:t>
            </a:r>
            <a:r>
              <a:rPr lang="en-GB" dirty="0" err="1">
                <a:solidFill>
                  <a:schemeClr val="tx1">
                    <a:alpha val="60000"/>
                  </a:schemeClr>
                </a:solidFill>
              </a:rPr>
              <a:t>ges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 in ration between echogenic and </a:t>
            </a:r>
            <a:r>
              <a:rPr lang="en-GB" dirty="0" err="1">
                <a:solidFill>
                  <a:schemeClr val="tx1">
                    <a:alpha val="60000"/>
                  </a:schemeClr>
                </a:solidFill>
              </a:rPr>
              <a:t>anechogenic</a:t>
            </a:r>
            <a:r>
              <a:rPr lang="en-GB" dirty="0">
                <a:solidFill>
                  <a:schemeClr val="tx1">
                    <a:alpha val="60000"/>
                  </a:schemeClr>
                </a:solidFill>
              </a:rPr>
              <a:t> structures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08E76D2-2C53-4BFD-9A6F-43DAD72CA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5"/>
    </mc:Choice>
    <mc:Fallback xmlns="">
      <p:transition spd="slow" advTm="11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D75177-9DC8-4C7E-938E-CA68402D0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i="1" dirty="0" err="1"/>
              <a:t>Ventricular</a:t>
            </a:r>
            <a:r>
              <a:rPr lang="cs-CZ" i="1" dirty="0"/>
              <a:t> </a:t>
            </a:r>
            <a:r>
              <a:rPr lang="cs-CZ" i="1" dirty="0" err="1"/>
              <a:t>system</a:t>
            </a:r>
            <a:br>
              <a:rPr lang="cs-CZ" i="1" dirty="0"/>
            </a:br>
            <a:r>
              <a:rPr lang="cs-CZ" i="1" dirty="0"/>
              <a:t>(3rd, 4th, </a:t>
            </a:r>
            <a:r>
              <a:rPr lang="cs-CZ" i="1" dirty="0" err="1"/>
              <a:t>lateral</a:t>
            </a:r>
            <a:r>
              <a:rPr lang="cs-CZ" i="1" dirty="0"/>
              <a:t>, </a:t>
            </a:r>
            <a:r>
              <a:rPr lang="cs-CZ" i="1" dirty="0" err="1"/>
              <a:t>frontal</a:t>
            </a:r>
            <a:r>
              <a:rPr lang="cs-CZ" i="1" dirty="0"/>
              <a:t> and </a:t>
            </a:r>
            <a:r>
              <a:rPr lang="cs-CZ" i="1" dirty="0" err="1"/>
              <a:t>occipital</a:t>
            </a:r>
            <a:r>
              <a:rPr lang="cs-CZ" i="1" dirty="0"/>
              <a:t> </a:t>
            </a:r>
            <a:r>
              <a:rPr lang="cs-CZ" i="1" dirty="0" err="1"/>
              <a:t>horns</a:t>
            </a:r>
            <a:r>
              <a:rPr lang="cs-CZ" i="1" dirty="0"/>
              <a:t>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42D8817-9FFB-407D-8C0E-CBB592FFA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607" y="1680516"/>
            <a:ext cx="8325394" cy="5177484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CBB5D32-54A9-40CA-8328-867A120B9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0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2"/>
    </mc:Choice>
    <mc:Fallback xmlns="">
      <p:transition spd="slow" advTm="1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D75177-9DC8-4C7E-938E-CA68402D0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i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42D8817-9FFB-407D-8C0E-CBB592FFA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7582090"/>
          </a:xfr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F9F219D3-EF3E-41C0-AE8D-F06F7A238B8A}"/>
              </a:ext>
            </a:extLst>
          </p:cNvPr>
          <p:cNvSpPr/>
          <p:nvPr/>
        </p:nvSpPr>
        <p:spPr>
          <a:xfrm>
            <a:off x="2723535" y="2251587"/>
            <a:ext cx="550607" cy="15731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E56AC31D-0F51-4D1D-A848-69BAEAC26AAC}"/>
              </a:ext>
            </a:extLst>
          </p:cNvPr>
          <p:cNvSpPr/>
          <p:nvPr/>
        </p:nvSpPr>
        <p:spPr>
          <a:xfrm>
            <a:off x="8765460" y="2251587"/>
            <a:ext cx="550607" cy="15731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2C1612EE-AF77-4811-AD8E-EC6DAB51E6E1}"/>
              </a:ext>
            </a:extLst>
          </p:cNvPr>
          <p:cNvSpPr/>
          <p:nvPr/>
        </p:nvSpPr>
        <p:spPr>
          <a:xfrm rot="19059368">
            <a:off x="2068468" y="2522429"/>
            <a:ext cx="550607" cy="15731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49C53F70-B4BB-4F5A-A9B0-065652E4B7E8}"/>
              </a:ext>
            </a:extLst>
          </p:cNvPr>
          <p:cNvSpPr/>
          <p:nvPr/>
        </p:nvSpPr>
        <p:spPr>
          <a:xfrm rot="19059368">
            <a:off x="8093599" y="2522429"/>
            <a:ext cx="550607" cy="15731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AD646D39-2E0A-4A1C-B4E6-ED48B85F6AF5}"/>
              </a:ext>
            </a:extLst>
          </p:cNvPr>
          <p:cNvSpPr/>
          <p:nvPr/>
        </p:nvSpPr>
        <p:spPr>
          <a:xfrm>
            <a:off x="9556955" y="2844663"/>
            <a:ext cx="432619" cy="35082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F3EB9AD8-E913-4DE7-B61C-B9283F4B30B6}"/>
              </a:ext>
            </a:extLst>
          </p:cNvPr>
          <p:cNvSpPr/>
          <p:nvPr/>
        </p:nvSpPr>
        <p:spPr>
          <a:xfrm>
            <a:off x="3315514" y="2844662"/>
            <a:ext cx="432619" cy="35082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A7528992-B0A9-467D-8E96-429042E88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8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1"/>
    </mc:Choice>
    <mc:Fallback xmlns="">
      <p:transition spd="slow" advTm="5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EF526DD0-5E46-40B7-AEF1-9B26256CF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B7E4032D-4110-4963-82B8-8A1B1BF4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273199" cy="6858000"/>
            <a:chOff x="1" y="0"/>
            <a:chExt cx="4273199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796880-E7D7-485E-A6D1-908B811A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97B103-7494-4650-82C0-FC9F8D272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4273199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8429C14-1AB6-445E-8AC8-3285D1B3A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19125"/>
            <a:ext cx="2652413" cy="5619749"/>
          </a:xfrm>
        </p:spPr>
        <p:txBody>
          <a:bodyPr anchor="ctr">
            <a:normAutofit/>
          </a:bodyPr>
          <a:lstStyle/>
          <a:p>
            <a:r>
              <a:rPr lang="cs-CZ" dirty="0" err="1"/>
              <a:t>Ventricular</a:t>
            </a:r>
            <a:r>
              <a:rPr lang="cs-CZ" dirty="0"/>
              <a:t> </a:t>
            </a:r>
            <a:r>
              <a:rPr lang="cs-CZ" dirty="0" err="1"/>
              <a:t>system</a:t>
            </a:r>
            <a:br>
              <a:rPr lang="cs-CZ" dirty="0"/>
            </a:br>
            <a:r>
              <a:rPr lang="cs-CZ" dirty="0"/>
              <a:t>(3</a:t>
            </a:r>
            <a:r>
              <a:rPr lang="cs-CZ" baseline="30000" dirty="0"/>
              <a:t>rd</a:t>
            </a:r>
            <a:r>
              <a:rPr lang="cs-CZ" dirty="0"/>
              <a:t>, 4</a:t>
            </a:r>
            <a:r>
              <a:rPr lang="cs-CZ" baseline="30000" dirty="0"/>
              <a:t>th</a:t>
            </a:r>
            <a:r>
              <a:rPr lang="cs-CZ" dirty="0"/>
              <a:t>, </a:t>
            </a:r>
            <a:r>
              <a:rPr lang="cs-CZ" dirty="0" err="1"/>
              <a:t>lateral</a:t>
            </a:r>
            <a:r>
              <a:rPr lang="cs-CZ" dirty="0"/>
              <a:t>, </a:t>
            </a:r>
            <a:r>
              <a:rPr lang="cs-CZ" dirty="0" err="1"/>
              <a:t>frontal</a:t>
            </a:r>
            <a:r>
              <a:rPr lang="cs-CZ" dirty="0"/>
              <a:t> and </a:t>
            </a:r>
            <a:r>
              <a:rPr lang="cs-CZ" dirty="0" err="1"/>
              <a:t>occipital</a:t>
            </a:r>
            <a:r>
              <a:rPr lang="cs-CZ" dirty="0"/>
              <a:t> </a:t>
            </a:r>
            <a:r>
              <a:rPr lang="cs-CZ" dirty="0" err="1"/>
              <a:t>horns</a:t>
            </a:r>
            <a:r>
              <a:rPr lang="cs-CZ" dirty="0"/>
              <a:t>)</a:t>
            </a:r>
            <a:endParaRPr lang="cs-CZ" i="1" dirty="0">
              <a:solidFill>
                <a:srgbClr val="000000"/>
              </a:solidFill>
            </a:endParaRP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5D133F51-4E9D-4F0B-A452-875C6A52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BDC8164B-5FC0-4CBD-B7AE-0CB8780FF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F21B6AB-8AF5-4823-92E3-F33B9EAEF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6D982D-F41D-4A40-93E3-43CCE116E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250" y="619125"/>
            <a:ext cx="6508987" cy="5619750"/>
          </a:xfrm>
        </p:spPr>
        <p:txBody>
          <a:bodyPr anchor="ctr">
            <a:normAutofit/>
          </a:bodyPr>
          <a:lstStyle/>
          <a:p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Standardly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measurable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only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the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3rd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ventricle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</a:p>
          <a:p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Normal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diameter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of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the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3rd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ventricle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is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&lt; 8-10 mm (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dependent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on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age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)</a:t>
            </a:r>
          </a:p>
          <a:p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Dilated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ventricles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in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hydrocephalus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– “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shake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test“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may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be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helpfull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for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distinguishing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between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normotensive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and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hypertensive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hydrocephalus</a:t>
            </a:r>
            <a:endParaRPr lang="cs-CZ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Dilated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3rd and/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or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4th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ventricles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RE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typical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for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the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progressive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supranuclear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palsy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spinocerebellar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ataxia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type 2, </a:t>
            </a:r>
            <a:r>
              <a:rPr lang="cs-CZ" dirty="0" err="1">
                <a:solidFill>
                  <a:schemeClr val="tx1">
                    <a:alpha val="60000"/>
                  </a:schemeClr>
                </a:solidFill>
              </a:rPr>
              <a:t>etc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2E3BFEC-2493-4EEC-97A9-0E67933A9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9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2"/>
    </mc:Choice>
    <mc:Fallback xmlns="">
      <p:transition spd="slow" advTm="16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352DDB-2FF5-440E-B9B8-869F719AD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cs-CZ" sz="3800" b="1" i="1"/>
              <a:t>Evaluation of TCS examination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02A02C-CE25-434A-8675-CD5136EF2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cs-CZ" dirty="0" err="1"/>
              <a:t>Evaluation</a:t>
            </a:r>
            <a:r>
              <a:rPr lang="cs-CZ" dirty="0"/>
              <a:t> has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complex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evaluation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echogenicity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visible</a:t>
            </a:r>
            <a:r>
              <a:rPr lang="cs-CZ" dirty="0"/>
              <a:t> </a:t>
            </a:r>
            <a:r>
              <a:rPr lang="cs-CZ" dirty="0" err="1"/>
              <a:t>structures</a:t>
            </a:r>
            <a:r>
              <a:rPr lang="cs-CZ" dirty="0"/>
              <a:t> and </a:t>
            </a:r>
            <a:r>
              <a:rPr lang="cs-CZ" dirty="0" err="1"/>
              <a:t>measurement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ventricular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7ECACC-F4E6-4F0A-BD5B-01DB646B49D0}"/>
              </a:ext>
            </a:extLst>
          </p:cNvPr>
          <p:cNvPicPr/>
          <p:nvPr/>
        </p:nvPicPr>
        <p:blipFill rotWithShape="1">
          <a:blip r:embed="rId4"/>
          <a:srcRect l="6349" t="19283" r="55159" b="8289"/>
          <a:stretch/>
        </p:blipFill>
        <p:spPr bwMode="auto">
          <a:xfrm>
            <a:off x="5471174" y="640080"/>
            <a:ext cx="5269963" cy="557784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431B5F2-76F4-485F-800C-27DFA86CA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1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84"/>
    </mc:Choice>
    <mc:Fallback xmlns="">
      <p:transition spd="slow" advTm="14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5714" name="Picture 2" descr="C:\Users\skoloudik\Desktop\Image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2117" y="0"/>
            <a:ext cx="12978581" cy="7199230"/>
          </a:xfrm>
          <a:prstGeom prst="rect">
            <a:avLst/>
          </a:prstGeom>
          <a:noFill/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0143BB34-16D3-4B0C-86AC-DFA903C36FB9}"/>
              </a:ext>
            </a:extLst>
          </p:cNvPr>
          <p:cNvSpPr/>
          <p:nvPr/>
        </p:nvSpPr>
        <p:spPr>
          <a:xfrm rot="817955">
            <a:off x="1393568" y="4034228"/>
            <a:ext cx="1632132" cy="70406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4CC8AC4C-6C7E-4AD1-AB02-34889FA92DD1}"/>
              </a:ext>
            </a:extLst>
          </p:cNvPr>
          <p:cNvSpPr/>
          <p:nvPr/>
        </p:nvSpPr>
        <p:spPr>
          <a:xfrm rot="817955">
            <a:off x="7817875" y="4043187"/>
            <a:ext cx="1650671" cy="69719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8C7F16E1-52EF-431B-A02A-B14977BD1CF6}"/>
              </a:ext>
            </a:extLst>
          </p:cNvPr>
          <p:cNvSpPr/>
          <p:nvPr/>
        </p:nvSpPr>
        <p:spPr>
          <a:xfrm rot="2320124">
            <a:off x="1097611" y="3514335"/>
            <a:ext cx="471949" cy="65876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28FDA35F-4494-4955-B40B-94DFCA8ED3B3}"/>
              </a:ext>
            </a:extLst>
          </p:cNvPr>
          <p:cNvSpPr/>
          <p:nvPr/>
        </p:nvSpPr>
        <p:spPr>
          <a:xfrm rot="2320124">
            <a:off x="7591817" y="3490430"/>
            <a:ext cx="471949" cy="65876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FD108682-2073-498A-B820-08E79AFD754F}"/>
              </a:ext>
            </a:extLst>
          </p:cNvPr>
          <p:cNvSpPr/>
          <p:nvPr/>
        </p:nvSpPr>
        <p:spPr>
          <a:xfrm rot="826349">
            <a:off x="1219200" y="4709652"/>
            <a:ext cx="1582994" cy="4916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317EAA54-E881-4170-83DA-1B2743FF770B}"/>
              </a:ext>
            </a:extLst>
          </p:cNvPr>
          <p:cNvSpPr/>
          <p:nvPr/>
        </p:nvSpPr>
        <p:spPr>
          <a:xfrm rot="826349">
            <a:off x="7487565" y="4709654"/>
            <a:ext cx="1582994" cy="4916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4C299529-1448-42BF-8044-F57E19BDE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9"/>
    </mc:Choice>
    <mc:Fallback xmlns="">
      <p:transition spd="slow" advTm="19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4690" name="Picture 2" descr="C:\Users\skoloudik\Desktop\nor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"/>
            <a:ext cx="6300192" cy="3494722"/>
          </a:xfrm>
          <a:prstGeom prst="rect">
            <a:avLst/>
          </a:prstGeom>
          <a:noFill/>
        </p:spPr>
      </p:pic>
      <p:pic>
        <p:nvPicPr>
          <p:cNvPr id="114691" name="Picture 3" descr="C:\Users\skoloudik\Desktop\Image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5800" y="3323336"/>
            <a:ext cx="6372200" cy="3534664"/>
          </a:xfrm>
          <a:prstGeom prst="rect">
            <a:avLst/>
          </a:prstGeom>
          <a:noFill/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84A2B30E-5C93-41EC-A8F1-39441335B91E}"/>
              </a:ext>
            </a:extLst>
          </p:cNvPr>
          <p:cNvSpPr/>
          <p:nvPr/>
        </p:nvSpPr>
        <p:spPr>
          <a:xfrm rot="865313">
            <a:off x="5211097" y="5107121"/>
            <a:ext cx="747251" cy="34412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C2F5E3B7-6349-4057-ACB9-7D03D0D889A2}"/>
              </a:ext>
            </a:extLst>
          </p:cNvPr>
          <p:cNvSpPr/>
          <p:nvPr/>
        </p:nvSpPr>
        <p:spPr>
          <a:xfrm rot="865313">
            <a:off x="2462981" y="2021307"/>
            <a:ext cx="747251" cy="34412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44235E1F-2F62-4A34-9699-169742C48B98}"/>
              </a:ext>
            </a:extLst>
          </p:cNvPr>
          <p:cNvSpPr/>
          <p:nvPr/>
        </p:nvSpPr>
        <p:spPr>
          <a:xfrm rot="865313">
            <a:off x="5437239" y="2211313"/>
            <a:ext cx="747251" cy="34412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ED5631A4-4280-423C-B2F9-81BBD05CE107}"/>
              </a:ext>
            </a:extLst>
          </p:cNvPr>
          <p:cNvSpPr/>
          <p:nvPr/>
        </p:nvSpPr>
        <p:spPr>
          <a:xfrm rot="865313">
            <a:off x="8668698" y="5401153"/>
            <a:ext cx="747251" cy="34412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9255A43-5342-4DB3-8E9F-40EA5814DEDB}"/>
              </a:ext>
            </a:extLst>
          </p:cNvPr>
          <p:cNvSpPr/>
          <p:nvPr/>
        </p:nvSpPr>
        <p:spPr>
          <a:xfrm rot="1044984">
            <a:off x="2347149" y="2373137"/>
            <a:ext cx="809413" cy="2680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D24A91D1-01A4-4E87-BA80-B418ECD997E3}"/>
              </a:ext>
            </a:extLst>
          </p:cNvPr>
          <p:cNvSpPr/>
          <p:nvPr/>
        </p:nvSpPr>
        <p:spPr>
          <a:xfrm rot="1044984">
            <a:off x="5265031" y="2551252"/>
            <a:ext cx="809413" cy="2680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FFA25E6-4790-4AB7-AA9C-FD8AEC159C52}"/>
              </a:ext>
            </a:extLst>
          </p:cNvPr>
          <p:cNvSpPr/>
          <p:nvPr/>
        </p:nvSpPr>
        <p:spPr>
          <a:xfrm rot="1044984">
            <a:off x="5152410" y="5496402"/>
            <a:ext cx="809413" cy="2680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B94F8AAD-5182-42CB-9D0A-A86E04BB2A0D}"/>
              </a:ext>
            </a:extLst>
          </p:cNvPr>
          <p:cNvSpPr/>
          <p:nvPr/>
        </p:nvSpPr>
        <p:spPr>
          <a:xfrm rot="1044984">
            <a:off x="8513697" y="5765074"/>
            <a:ext cx="809413" cy="2680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611B7096-8D67-4D19-99BC-779B2BA8D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37"/>
    </mc:Choice>
    <mc:Fallback xmlns="">
      <p:transition spd="slow" advTm="23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5BF794-A425-4548-A605-344664048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TCS </a:t>
            </a:r>
            <a:r>
              <a:rPr lang="cs-CZ" b="1" dirty="0" err="1"/>
              <a:t>findings</a:t>
            </a:r>
            <a:r>
              <a:rPr lang="cs-CZ" b="1" dirty="0"/>
              <a:t> in </a:t>
            </a:r>
            <a:r>
              <a:rPr lang="cs-CZ" b="1" dirty="0" err="1"/>
              <a:t>neurodegenerative</a:t>
            </a:r>
            <a:r>
              <a:rPr lang="cs-CZ" b="1" dirty="0"/>
              <a:t> </a:t>
            </a:r>
            <a:r>
              <a:rPr lang="cs-CZ" b="1" dirty="0" err="1"/>
              <a:t>diseases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225B03-3350-4732-99D8-DB08820F4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TCS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able</a:t>
            </a:r>
            <a:r>
              <a:rPr lang="cs-CZ" dirty="0"/>
              <a:t> to </a:t>
            </a:r>
            <a:r>
              <a:rPr lang="cs-CZ" dirty="0" err="1"/>
              <a:t>detect</a:t>
            </a:r>
            <a:r>
              <a:rPr lang="cs-CZ" dirty="0"/>
              <a:t> </a:t>
            </a:r>
            <a:r>
              <a:rPr lang="cs-CZ" dirty="0" err="1"/>
              <a:t>changes</a:t>
            </a:r>
            <a:r>
              <a:rPr lang="cs-CZ" dirty="0"/>
              <a:t> in </a:t>
            </a:r>
            <a:r>
              <a:rPr lang="cs-CZ" dirty="0" err="1"/>
              <a:t>echogenicity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individual</a:t>
            </a:r>
            <a:r>
              <a:rPr lang="cs-CZ" dirty="0"/>
              <a:t> brain </a:t>
            </a:r>
            <a:r>
              <a:rPr lang="cs-CZ" dirty="0" err="1"/>
              <a:t>structures</a:t>
            </a:r>
            <a:r>
              <a:rPr lang="cs-CZ" dirty="0"/>
              <a:t> in </a:t>
            </a:r>
            <a:r>
              <a:rPr lang="cs-CZ" dirty="0" err="1"/>
              <a:t>various</a:t>
            </a:r>
            <a:r>
              <a:rPr lang="cs-CZ" dirty="0"/>
              <a:t> </a:t>
            </a:r>
            <a:r>
              <a:rPr lang="cs-CZ" dirty="0" err="1"/>
              <a:t>neurodegenerative</a:t>
            </a:r>
            <a:r>
              <a:rPr lang="cs-CZ" dirty="0"/>
              <a:t> brain </a:t>
            </a:r>
            <a:r>
              <a:rPr lang="cs-CZ" dirty="0" err="1"/>
              <a:t>diseases</a:t>
            </a:r>
            <a:endParaRPr lang="cs-CZ" dirty="0"/>
          </a:p>
          <a:p>
            <a:r>
              <a:rPr lang="cs-CZ" dirty="0" err="1"/>
              <a:t>Since</a:t>
            </a:r>
            <a:r>
              <a:rPr lang="cs-CZ" dirty="0"/>
              <a:t> 1995</a:t>
            </a:r>
            <a:r>
              <a:rPr lang="en-US" dirty="0"/>
              <a:t>, tens to hundreds of </a:t>
            </a:r>
            <a:r>
              <a:rPr lang="cs-CZ" dirty="0"/>
              <a:t>TCS </a:t>
            </a:r>
            <a:r>
              <a:rPr lang="en-US" dirty="0"/>
              <a:t>studies have been conducted</a:t>
            </a:r>
            <a:endParaRPr lang="cs-CZ" dirty="0"/>
          </a:p>
          <a:p>
            <a:r>
              <a:rPr lang="cs-CZ" dirty="0"/>
              <a:t>The most </a:t>
            </a:r>
            <a:r>
              <a:rPr lang="cs-CZ" dirty="0" err="1"/>
              <a:t>frequently</a:t>
            </a:r>
            <a:r>
              <a:rPr lang="cs-CZ" dirty="0"/>
              <a:t> </a:t>
            </a:r>
            <a:r>
              <a:rPr lang="cs-CZ" dirty="0" err="1"/>
              <a:t>studied</a:t>
            </a:r>
            <a:r>
              <a:rPr lang="cs-CZ" dirty="0"/>
              <a:t> </a:t>
            </a:r>
            <a:r>
              <a:rPr lang="cs-CZ" dirty="0" err="1"/>
              <a:t>structure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substantia</a:t>
            </a:r>
            <a:r>
              <a:rPr lang="cs-CZ" dirty="0"/>
              <a:t> </a:t>
            </a:r>
            <a:r>
              <a:rPr lang="cs-CZ" dirty="0" err="1"/>
              <a:t>nigra</a:t>
            </a:r>
            <a:r>
              <a:rPr lang="cs-CZ" dirty="0"/>
              <a:t>, </a:t>
            </a:r>
            <a:r>
              <a:rPr lang="cs-CZ" dirty="0" err="1"/>
              <a:t>especially</a:t>
            </a:r>
            <a:r>
              <a:rPr lang="cs-CZ" dirty="0"/>
              <a:t> in </a:t>
            </a:r>
            <a:r>
              <a:rPr lang="cs-CZ" dirty="0" err="1"/>
              <a:t>Parkinson´s</a:t>
            </a:r>
            <a:r>
              <a:rPr lang="cs-CZ" dirty="0"/>
              <a:t> </a:t>
            </a:r>
            <a:r>
              <a:rPr lang="cs-CZ" dirty="0" err="1"/>
              <a:t>disease</a:t>
            </a:r>
            <a:r>
              <a:rPr lang="en-US" dirty="0"/>
              <a:t> 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B3CEFE4-AFA3-4175-A92B-E90D4C3A9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0"/>
    </mc:Choice>
    <mc:Fallback xmlns="">
      <p:transition spd="slow" advTm="25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9821A95-4AEC-48B6-A584-7555C9056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9DC6AF-C9D6-4030-9A5B-A07C6F50C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662399"/>
            <a:ext cx="10153650" cy="1494000"/>
          </a:xfrm>
        </p:spPr>
        <p:txBody>
          <a:bodyPr anchor="t">
            <a:normAutofit/>
          </a:bodyPr>
          <a:lstStyle/>
          <a:p>
            <a:r>
              <a:rPr lang="cs-CZ" b="1" i="1" dirty="0"/>
              <a:t>Image </a:t>
            </a:r>
            <a:r>
              <a:rPr lang="cs-CZ" b="1" i="1" dirty="0" err="1"/>
              <a:t>evaluation</a:t>
            </a:r>
            <a:endParaRPr lang="cs-CZ" b="1" i="1" dirty="0"/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69996FAB-012A-4B0F-A158-D21B9D459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1CDEC00-6E40-4AC1-B45A-15954C78D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BF78D31-BD66-4296-ABEF-9492C4222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BFD9B1-A27B-49F5-9954-B43BC5FE8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156399"/>
            <a:ext cx="7069362" cy="45709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Substantia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nigra</a:t>
            </a:r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pPr>
              <a:defRPr/>
            </a:pP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Brainstem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raphe</a:t>
            </a:r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pPr>
              <a:defRPr/>
            </a:pP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Red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nucleus</a:t>
            </a:r>
          </a:p>
          <a:p>
            <a:pPr eaLnBrk="1" hangingPunct="1">
              <a:defRPr/>
            </a:pP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Caudate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nucleus</a:t>
            </a:r>
          </a:p>
          <a:p>
            <a:pPr eaLnBrk="1" hangingPunct="1">
              <a:defRPr/>
            </a:pP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Lentiform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nucleus  </a:t>
            </a:r>
          </a:p>
          <a:p>
            <a:pPr eaLnBrk="1" hangingPunct="1">
              <a:defRPr/>
            </a:pP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Thalamus</a:t>
            </a:r>
          </a:p>
          <a:p>
            <a:pPr eaLnBrk="1" hangingPunct="1">
              <a:defRPr/>
            </a:pP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Insula</a:t>
            </a:r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Dentate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nucleus</a:t>
            </a:r>
          </a:p>
          <a:p>
            <a:pPr>
              <a:defRPr/>
            </a:pP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Mediotemporal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lobe</a:t>
            </a:r>
          </a:p>
          <a:p>
            <a:pPr eaLnBrk="1" hangingPunct="1">
              <a:defRPr/>
            </a:pP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Cerebral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and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cerebellar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white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matter</a:t>
            </a:r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Ventricles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(3rd, 4th,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lateral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frontal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and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occipital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alpha val="60000"/>
                  </a:schemeClr>
                </a:solidFill>
              </a:rPr>
              <a:t>horns</a:t>
            </a:r>
            <a:r>
              <a:rPr lang="cs-CZ" sz="2000" dirty="0">
                <a:solidFill>
                  <a:schemeClr val="tx1">
                    <a:alpha val="60000"/>
                  </a:schemeClr>
                </a:solidFill>
              </a:rPr>
              <a:t>)</a:t>
            </a:r>
          </a:p>
        </p:txBody>
      </p:sp>
      <p:pic>
        <p:nvPicPr>
          <p:cNvPr id="14" name="Picture 2" descr="C:\Users\skoloudik\Desktop\Image18.jpg">
            <a:extLst>
              <a:ext uri="{FF2B5EF4-FFF2-40B4-BE49-F238E27FC236}">
                <a16:creationId xmlns:a16="http://schemas.microsoft.com/office/drawing/2014/main" id="{15F2D530-2C78-4884-B430-FE598CF6C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3768" y="1365839"/>
            <a:ext cx="8099378" cy="4492732"/>
          </a:xfrm>
          <a:prstGeom prst="rect">
            <a:avLst/>
          </a:prstGeom>
          <a:noFill/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0246A40-FDF7-4615-B28D-27057A1EC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6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30"/>
    </mc:Choice>
    <mc:Fallback xmlns="">
      <p:transition spd="slow" advTm="38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AFC2C3-D975-4086-81ED-3548B1160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Parkinson´s</a:t>
            </a:r>
            <a:r>
              <a:rPr lang="cs-CZ" i="1" dirty="0"/>
              <a:t> </a:t>
            </a:r>
            <a:r>
              <a:rPr lang="cs-CZ" i="1" dirty="0" err="1"/>
              <a:t>disease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6A7991-5710-4B21-9401-8313ABAA7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75142" cy="4351338"/>
          </a:xfrm>
        </p:spPr>
        <p:txBody>
          <a:bodyPr/>
          <a:lstStyle/>
          <a:p>
            <a:r>
              <a:rPr lang="cs-CZ" dirty="0" err="1"/>
              <a:t>Hyperechogenic</a:t>
            </a:r>
            <a:r>
              <a:rPr lang="cs-CZ" dirty="0"/>
              <a:t> SN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detectable</a:t>
            </a:r>
            <a:r>
              <a:rPr lang="cs-CZ" dirty="0"/>
              <a:t> in </a:t>
            </a:r>
            <a:r>
              <a:rPr lang="cs-CZ" dirty="0" err="1"/>
              <a:t>approx</a:t>
            </a:r>
            <a:r>
              <a:rPr lang="cs-CZ" dirty="0"/>
              <a:t>. 90 %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PD, </a:t>
            </a:r>
            <a:r>
              <a:rPr lang="cs-CZ" dirty="0" err="1"/>
              <a:t>typically</a:t>
            </a:r>
            <a:r>
              <a:rPr lang="cs-CZ" dirty="0"/>
              <a:t> </a:t>
            </a:r>
            <a:r>
              <a:rPr lang="cs-CZ" dirty="0" err="1"/>
              <a:t>assymetric</a:t>
            </a:r>
            <a:endParaRPr lang="cs-CZ" dirty="0"/>
          </a:p>
          <a:p>
            <a:r>
              <a:rPr lang="cs-CZ" dirty="0" err="1"/>
              <a:t>Hyperechogenic</a:t>
            </a:r>
            <a:r>
              <a:rPr lang="cs-CZ" dirty="0"/>
              <a:t> SN </a:t>
            </a:r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correlate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age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disease</a:t>
            </a:r>
            <a:r>
              <a:rPr lang="cs-CZ" dirty="0"/>
              <a:t> </a:t>
            </a:r>
            <a:r>
              <a:rPr lang="cs-CZ" dirty="0" err="1"/>
              <a:t>duration</a:t>
            </a:r>
            <a:endParaRPr lang="cs-CZ" dirty="0"/>
          </a:p>
          <a:p>
            <a:r>
              <a:rPr lang="cs-CZ" dirty="0" err="1"/>
              <a:t>Hyperechogenic</a:t>
            </a:r>
            <a:r>
              <a:rPr lang="cs-CZ" dirty="0"/>
              <a:t> SN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changing</a:t>
            </a:r>
            <a:r>
              <a:rPr lang="cs-CZ" dirty="0"/>
              <a:t> very </a:t>
            </a:r>
            <a:r>
              <a:rPr lang="cs-CZ" dirty="0" err="1"/>
              <a:t>slowly</a:t>
            </a:r>
            <a:r>
              <a:rPr lang="cs-CZ" dirty="0"/>
              <a:t> in </a:t>
            </a:r>
            <a:r>
              <a:rPr lang="cs-CZ" dirty="0" err="1"/>
              <a:t>time</a:t>
            </a:r>
            <a:endParaRPr lang="cs-CZ" dirty="0"/>
          </a:p>
          <a:p>
            <a:r>
              <a:rPr lang="cs-CZ" dirty="0" err="1"/>
              <a:t>Hyperechogenic</a:t>
            </a:r>
            <a:r>
              <a:rPr lang="cs-CZ" dirty="0"/>
              <a:t> SN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detectable</a:t>
            </a:r>
            <a:r>
              <a:rPr lang="cs-CZ" dirty="0"/>
              <a:t> many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decades</a:t>
            </a:r>
            <a:r>
              <a:rPr lang="cs-CZ" dirty="0"/>
              <a:t> prior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PD </a:t>
            </a:r>
            <a:r>
              <a:rPr lang="cs-CZ" dirty="0" err="1"/>
              <a:t>symptoms</a:t>
            </a:r>
            <a:endParaRPr lang="cs-CZ" dirty="0"/>
          </a:p>
          <a:p>
            <a:r>
              <a:rPr lang="cs-CZ" dirty="0" err="1"/>
              <a:t>Hyperechogenic</a:t>
            </a:r>
            <a:r>
              <a:rPr lang="cs-CZ" dirty="0"/>
              <a:t> SN in </a:t>
            </a:r>
            <a:r>
              <a:rPr lang="cs-CZ" dirty="0" err="1"/>
              <a:t>age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50 – 70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increase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PD 20 </a:t>
            </a:r>
            <a:r>
              <a:rPr lang="cs-CZ" dirty="0" err="1"/>
              <a:t>times</a:t>
            </a:r>
            <a:endParaRPr lang="cs-CZ" dirty="0"/>
          </a:p>
          <a:p>
            <a:r>
              <a:rPr lang="cs-CZ" dirty="0"/>
              <a:t>The </a:t>
            </a:r>
            <a:r>
              <a:rPr lang="cs-CZ" dirty="0" err="1"/>
              <a:t>hyperechogenity</a:t>
            </a:r>
            <a:r>
              <a:rPr lang="cs-CZ" dirty="0"/>
              <a:t> </a:t>
            </a:r>
            <a:r>
              <a:rPr lang="cs-CZ" dirty="0" err="1"/>
              <a:t>might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caused</a:t>
            </a:r>
            <a:r>
              <a:rPr lang="cs-CZ" dirty="0"/>
              <a:t> by </a:t>
            </a:r>
            <a:r>
              <a:rPr lang="cs-CZ" dirty="0" err="1"/>
              <a:t>pathological</a:t>
            </a:r>
            <a:r>
              <a:rPr lang="cs-CZ" dirty="0"/>
              <a:t> </a:t>
            </a:r>
            <a:r>
              <a:rPr lang="cs-CZ" dirty="0" err="1"/>
              <a:t>vascularization</a:t>
            </a:r>
            <a:r>
              <a:rPr lang="cs-CZ" dirty="0"/>
              <a:t>, </a:t>
            </a:r>
            <a:r>
              <a:rPr lang="cs-CZ" dirty="0" err="1"/>
              <a:t>neurodegeneration</a:t>
            </a:r>
            <a:r>
              <a:rPr lang="cs-CZ" dirty="0"/>
              <a:t> and </a:t>
            </a:r>
            <a:r>
              <a:rPr lang="cs-CZ" dirty="0" err="1"/>
              <a:t>accumulation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iron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A6C68E9-A050-4AD4-A2FC-543D51B0A14C}"/>
              </a:ext>
            </a:extLst>
          </p:cNvPr>
          <p:cNvSpPr/>
          <p:nvPr/>
        </p:nvSpPr>
        <p:spPr>
          <a:xfrm>
            <a:off x="638446" y="6050290"/>
            <a:ext cx="9036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tabLst>
                <a:tab pos="450215" algn="l"/>
              </a:tabLst>
            </a:pPr>
            <a:r>
              <a:rPr lang="cs-CZ" sz="1100" dirty="0" err="1">
                <a:latin typeface="+mj-lt"/>
                <a:ea typeface="Times New Roman" panose="02020603050405020304" pitchFamily="18" charset="0"/>
              </a:rPr>
              <a:t>Berg</a:t>
            </a:r>
            <a:r>
              <a:rPr lang="cs-CZ" sz="1100" dirty="0">
                <a:latin typeface="+mj-lt"/>
                <a:ea typeface="Times New Roman" panose="02020603050405020304" pitchFamily="18" charset="0"/>
              </a:rPr>
              <a:t> et al., 2006, 2010, 2013; Walter U, Skoloudik D, 2013; </a:t>
            </a:r>
            <a:r>
              <a:rPr lang="cs-CZ" sz="1100" dirty="0" err="1">
                <a:latin typeface="+mj-lt"/>
                <a:ea typeface="Times New Roman" panose="02020603050405020304" pitchFamily="18" charset="0"/>
              </a:rPr>
              <a:t>Mijajlovic</a:t>
            </a:r>
            <a:r>
              <a:rPr lang="cs-CZ" sz="1100" dirty="0">
                <a:latin typeface="+mj-lt"/>
                <a:ea typeface="Times New Roman" panose="02020603050405020304" pitchFamily="18" charset="0"/>
              </a:rPr>
              <a:t> et al., 2014; ; </a:t>
            </a:r>
            <a:r>
              <a:rPr lang="cs-CZ" sz="1100" dirty="0" err="1">
                <a:latin typeface="+mj-lt"/>
                <a:ea typeface="Times New Roman" panose="02020603050405020304" pitchFamily="18" charset="0"/>
              </a:rPr>
              <a:t>Yilmaz</a:t>
            </a:r>
            <a:r>
              <a:rPr lang="cs-CZ" sz="1100" dirty="0">
                <a:latin typeface="+mj-lt"/>
                <a:ea typeface="Times New Roman" panose="02020603050405020304" pitchFamily="18" charset="0"/>
              </a:rPr>
              <a:t> R, et al., 2018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7788D9A-1091-4EF8-AEE3-858F33AFC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8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71"/>
    </mc:Choice>
    <mc:Fallback xmlns="">
      <p:transition spd="slow" advTm="6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8573A4-3ED4-422C-A123-7B9959727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Essential</a:t>
            </a:r>
            <a:r>
              <a:rPr lang="cs-CZ" i="1" dirty="0"/>
              <a:t> tremor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E5698E-E742-44F8-8C23-123209C91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SN </a:t>
            </a:r>
            <a:r>
              <a:rPr lang="cs-CZ" dirty="0" err="1"/>
              <a:t>hyperechogenicity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detectable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more </a:t>
            </a:r>
            <a:r>
              <a:rPr lang="cs-CZ" dirty="0" err="1"/>
              <a:t>frequent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in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population</a:t>
            </a:r>
            <a:r>
              <a:rPr lang="cs-CZ" dirty="0"/>
              <a:t> (10 - 18 %)</a:t>
            </a:r>
          </a:p>
          <a:p>
            <a:r>
              <a:rPr lang="cs-CZ" dirty="0"/>
              <a:t>SN </a:t>
            </a:r>
            <a:r>
              <a:rPr lang="cs-CZ" dirty="0" err="1"/>
              <a:t>echogenicity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usefull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differentiation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PD and </a:t>
            </a:r>
            <a:r>
              <a:rPr lang="cs-CZ" dirty="0" err="1"/>
              <a:t>essential</a:t>
            </a:r>
            <a:r>
              <a:rPr lang="cs-CZ" dirty="0"/>
              <a:t> tremor (</a:t>
            </a:r>
            <a:r>
              <a:rPr lang="en-US" dirty="0"/>
              <a:t>sensitivity 86%</a:t>
            </a:r>
            <a:r>
              <a:rPr lang="cs-CZ" dirty="0"/>
              <a:t>,</a:t>
            </a:r>
            <a:r>
              <a:rPr lang="en-US" dirty="0"/>
              <a:t> specificity 93%</a:t>
            </a:r>
            <a:r>
              <a:rPr lang="cs-CZ" dirty="0"/>
              <a:t>, </a:t>
            </a:r>
            <a:r>
              <a:rPr lang="en-US" dirty="0"/>
              <a:t>positive and negative predictive values 95 and 82%</a:t>
            </a:r>
            <a:r>
              <a:rPr lang="cs-CZ" dirty="0"/>
              <a:t>), </a:t>
            </a:r>
            <a:r>
              <a:rPr lang="cs-CZ" dirty="0" err="1"/>
              <a:t>optimally</a:t>
            </a:r>
            <a:r>
              <a:rPr lang="cs-CZ" dirty="0"/>
              <a:t> in </a:t>
            </a:r>
            <a:r>
              <a:rPr lang="cs-CZ" dirty="0" err="1"/>
              <a:t>combination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sniffin</a:t>
            </a:r>
            <a:r>
              <a:rPr lang="cs-CZ" dirty="0"/>
              <a:t>´ test and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tests</a:t>
            </a:r>
            <a:r>
              <a:rPr lang="cs-CZ" dirty="0"/>
              <a:t>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7DDF840-A02B-4AA6-9C1C-5A0A8D260FF3}"/>
              </a:ext>
            </a:extLst>
          </p:cNvPr>
          <p:cNvSpPr/>
          <p:nvPr/>
        </p:nvSpPr>
        <p:spPr>
          <a:xfrm>
            <a:off x="638446" y="6050290"/>
            <a:ext cx="9036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tabLst>
                <a:tab pos="450215" algn="l"/>
              </a:tabLst>
            </a:pPr>
            <a:r>
              <a:rPr lang="da-DK" sz="1100" i="1" dirty="0">
                <a:latin typeface="+mj-lt"/>
              </a:rPr>
              <a:t>Alonso-Ca´novas et al., 2014; Ba´rtova´ et al., 2014; Budisic et al., 2009; Chitsaz</a:t>
            </a:r>
            <a:r>
              <a:rPr lang="cs-CZ" sz="1100" i="1" dirty="0">
                <a:latin typeface="+mj-lt"/>
              </a:rPr>
              <a:t> </a:t>
            </a:r>
            <a:r>
              <a:rPr lang="da-DK" sz="1100" i="1" dirty="0">
                <a:latin typeface="+mj-lt"/>
              </a:rPr>
              <a:t>et al., 2013; Doepp et al., 2008; Kim et al., 2012; Luo, Zhang, Sheng,</a:t>
            </a:r>
            <a:r>
              <a:rPr lang="cs-CZ" sz="1100" i="1" dirty="0">
                <a:latin typeface="+mj-lt"/>
              </a:rPr>
              <a:t> </a:t>
            </a:r>
            <a:r>
              <a:rPr lang="da-DK" sz="1100" i="1" dirty="0">
                <a:latin typeface="+mj-lt"/>
              </a:rPr>
              <a:t>Fang, &amp; Liu, 2012; Okawa et al., 2007; Richter et al., 2017; Stockner</a:t>
            </a:r>
            <a:r>
              <a:rPr lang="cs-CZ" sz="1100" i="1" dirty="0">
                <a:latin typeface="+mj-lt"/>
              </a:rPr>
              <a:t> </a:t>
            </a:r>
            <a:r>
              <a:rPr lang="da-DK" sz="1100" i="1" dirty="0">
                <a:latin typeface="+mj-lt"/>
              </a:rPr>
              <a:t>et al., 2007</a:t>
            </a:r>
            <a:endParaRPr lang="cs-CZ" sz="11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A16198B-8DC5-4EA2-A521-0ED65355A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8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68"/>
    </mc:Choice>
    <mc:Fallback xmlns="">
      <p:transition spd="slow" advTm="4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9E311B-2566-45D4-BE18-AD2B2B22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Progressive</a:t>
            </a:r>
            <a:r>
              <a:rPr lang="cs-CZ" i="1" dirty="0"/>
              <a:t> </a:t>
            </a:r>
            <a:r>
              <a:rPr lang="cs-CZ" i="1" dirty="0" err="1"/>
              <a:t>supranuclear</a:t>
            </a:r>
            <a:r>
              <a:rPr lang="cs-CZ" i="1" dirty="0"/>
              <a:t> </a:t>
            </a:r>
            <a:r>
              <a:rPr lang="cs-CZ" i="1" dirty="0" err="1"/>
              <a:t>palsy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8952BD-AF5B-4E10-AC65-9776E47D5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1348" cy="4351338"/>
          </a:xfrm>
        </p:spPr>
        <p:txBody>
          <a:bodyPr>
            <a:normAutofit/>
          </a:bodyPr>
          <a:lstStyle/>
          <a:p>
            <a:r>
              <a:rPr lang="cs-CZ" dirty="0"/>
              <a:t>SN </a:t>
            </a:r>
            <a:r>
              <a:rPr lang="cs-CZ" dirty="0" err="1"/>
              <a:t>hyperechogenicity</a:t>
            </a:r>
            <a:r>
              <a:rPr lang="cs-CZ" dirty="0"/>
              <a:t> more </a:t>
            </a:r>
            <a:r>
              <a:rPr lang="cs-CZ" dirty="0" err="1"/>
              <a:t>frequent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in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population</a:t>
            </a:r>
            <a:r>
              <a:rPr lang="cs-CZ" dirty="0"/>
              <a:t> but </a:t>
            </a:r>
            <a:r>
              <a:rPr lang="cs-CZ" dirty="0" err="1"/>
              <a:t>less</a:t>
            </a:r>
            <a:r>
              <a:rPr lang="cs-CZ" dirty="0"/>
              <a:t> </a:t>
            </a:r>
            <a:r>
              <a:rPr lang="cs-CZ" dirty="0" err="1"/>
              <a:t>frequent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in </a:t>
            </a:r>
            <a:r>
              <a:rPr lang="cs-CZ" dirty="0" err="1"/>
              <a:t>Parkinson´s</a:t>
            </a:r>
            <a:r>
              <a:rPr lang="cs-CZ" dirty="0"/>
              <a:t> </a:t>
            </a:r>
            <a:r>
              <a:rPr lang="cs-CZ" dirty="0" err="1"/>
              <a:t>disease</a:t>
            </a:r>
            <a:r>
              <a:rPr lang="cs-CZ" dirty="0"/>
              <a:t> (14 – 73 %)</a:t>
            </a:r>
          </a:p>
          <a:p>
            <a:r>
              <a:rPr lang="cs-CZ" dirty="0" err="1"/>
              <a:t>Midbrain</a:t>
            </a:r>
            <a:r>
              <a:rPr lang="cs-CZ" dirty="0"/>
              <a:t> </a:t>
            </a:r>
            <a:r>
              <a:rPr lang="cs-CZ" dirty="0" err="1"/>
              <a:t>structures</a:t>
            </a:r>
            <a:r>
              <a:rPr lang="cs-CZ" dirty="0"/>
              <a:t> </a:t>
            </a:r>
            <a:r>
              <a:rPr lang="cs-CZ" dirty="0" err="1"/>
              <a:t>atrophy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enlargement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third</a:t>
            </a:r>
            <a:r>
              <a:rPr lang="cs-CZ" dirty="0"/>
              <a:t> </a:t>
            </a:r>
            <a:r>
              <a:rPr lang="cs-CZ" dirty="0" err="1"/>
              <a:t>ventricle</a:t>
            </a:r>
            <a:r>
              <a:rPr lang="cs-CZ" dirty="0"/>
              <a:t> ˃10 mm</a:t>
            </a:r>
          </a:p>
          <a:p>
            <a:r>
              <a:rPr lang="cs-CZ" dirty="0" err="1"/>
              <a:t>Hyperechogenicity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lentiform</a:t>
            </a:r>
            <a:r>
              <a:rPr lang="cs-CZ" dirty="0"/>
              <a:t> nucleus</a:t>
            </a:r>
          </a:p>
          <a:p>
            <a:pPr algn="l"/>
            <a:r>
              <a:rPr lang="cs-CZ" b="0" i="0" u="none" strike="noStrike" baseline="0" dirty="0"/>
              <a:t>PSP</a:t>
            </a:r>
            <a:r>
              <a:rPr lang="en-US" b="0" i="0" u="none" strike="noStrike" baseline="0" dirty="0"/>
              <a:t>–Richardson syndrome ha</a:t>
            </a:r>
            <a:r>
              <a:rPr lang="cs-CZ" b="0" i="0" u="none" strike="noStrike" baseline="0" dirty="0"/>
              <a:t>s</a:t>
            </a:r>
            <a:r>
              <a:rPr lang="en-US" b="0" i="0" u="none" strike="noStrike" baseline="0" dirty="0"/>
              <a:t> a significantly</a:t>
            </a:r>
            <a:r>
              <a:rPr lang="cs-CZ" b="0" i="0" u="none" strike="noStrike" baseline="0" dirty="0"/>
              <a:t> </a:t>
            </a:r>
            <a:r>
              <a:rPr lang="en-US" b="0" i="0" u="none" strike="noStrike" baseline="0" dirty="0"/>
              <a:t>higher prevalence of lenticular nucleus </a:t>
            </a:r>
            <a:r>
              <a:rPr lang="en-US" b="0" i="0" u="none" strike="noStrike" baseline="0" dirty="0" err="1"/>
              <a:t>hyperechogenicity</a:t>
            </a:r>
            <a:r>
              <a:rPr lang="en-US" b="0" i="0" u="none" strike="noStrike" baseline="0" dirty="0"/>
              <a:t> and a significantly wider third ventricle,</a:t>
            </a:r>
            <a:r>
              <a:rPr lang="cs-CZ" b="0" i="0" u="none" strike="noStrike" baseline="0" dirty="0"/>
              <a:t> </a:t>
            </a:r>
            <a:r>
              <a:rPr lang="en-US" b="0" i="0" u="none" strike="noStrike" baseline="0" dirty="0"/>
              <a:t>whereas </a:t>
            </a:r>
            <a:r>
              <a:rPr lang="cs-CZ" b="0" i="0" u="none" strike="noStrike" baseline="0" dirty="0"/>
              <a:t>PSP</a:t>
            </a:r>
            <a:r>
              <a:rPr lang="en-US" b="0" i="0" u="none" strike="noStrike" baseline="0" dirty="0"/>
              <a:t>–parkinsonism ha</a:t>
            </a:r>
            <a:r>
              <a:rPr lang="cs-CZ" dirty="0"/>
              <a:t>s</a:t>
            </a:r>
            <a:r>
              <a:rPr lang="en-US" b="0" i="0" u="none" strike="noStrike" baseline="0" dirty="0"/>
              <a:t> a significantly higher prevalence of</a:t>
            </a:r>
            <a:r>
              <a:rPr lang="cs-CZ" b="0" i="0" u="none" strike="noStrike" baseline="0" dirty="0"/>
              <a:t> </a:t>
            </a:r>
            <a:r>
              <a:rPr lang="cs-CZ" b="0" i="0" u="none" strike="noStrike" baseline="0" dirty="0" err="1"/>
              <a:t>pathologic</a:t>
            </a:r>
            <a:r>
              <a:rPr lang="cs-CZ" b="0" i="0" u="none" strike="noStrike" baseline="0" dirty="0"/>
              <a:t> SN </a:t>
            </a:r>
            <a:r>
              <a:rPr lang="cs-CZ" b="0" i="0" u="none" strike="noStrike" baseline="0" dirty="0" err="1"/>
              <a:t>hyperechogenicity</a:t>
            </a:r>
            <a:r>
              <a:rPr lang="cs-CZ" b="0" i="0" u="none" strike="noStrike" baseline="0" dirty="0"/>
              <a:t> (73% versus </a:t>
            </a:r>
            <a:r>
              <a:rPr lang="en-US" b="0" i="0" u="none" strike="noStrike" baseline="0" dirty="0"/>
              <a:t>14%) with a significantly larger maximum </a:t>
            </a:r>
            <a:r>
              <a:rPr lang="cs-CZ" b="0" i="0" u="none" strike="noStrike" baseline="0" dirty="0"/>
              <a:t>SN </a:t>
            </a:r>
            <a:r>
              <a:rPr lang="en-US" b="0" i="0" u="none" strike="noStrike" baseline="0" dirty="0"/>
              <a:t>area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A185A76-95DD-4179-A587-FF1F03E0FD28}"/>
              </a:ext>
            </a:extLst>
          </p:cNvPr>
          <p:cNvSpPr/>
          <p:nvPr/>
        </p:nvSpPr>
        <p:spPr>
          <a:xfrm>
            <a:off x="638446" y="6050290"/>
            <a:ext cx="111111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tabLst>
                <a:tab pos="450215" algn="l"/>
              </a:tabLst>
            </a:pPr>
            <a:r>
              <a:rPr lang="cs-CZ" sz="1100" i="1" dirty="0" err="1">
                <a:latin typeface="+mj-lt"/>
              </a:rPr>
              <a:t>Literature</a:t>
            </a:r>
            <a:r>
              <a:rPr lang="cs-CZ" sz="1100" i="1" dirty="0">
                <a:latin typeface="+mj-lt"/>
              </a:rPr>
              <a:t>: </a:t>
            </a:r>
            <a:r>
              <a:rPr lang="cs-CZ" sz="1100" i="1" dirty="0" err="1">
                <a:latin typeface="+mj-lt"/>
              </a:rPr>
              <a:t>Mijajlovic</a:t>
            </a:r>
            <a:r>
              <a:rPr lang="cs-CZ" sz="1100" i="1" dirty="0">
                <a:latin typeface="+mj-lt"/>
              </a:rPr>
              <a:t> MD, et al. </a:t>
            </a:r>
            <a:r>
              <a:rPr lang="cs-CZ" sz="1100" i="1" dirty="0" err="1">
                <a:latin typeface="+mj-lt"/>
              </a:rPr>
              <a:t>Transcranial</a:t>
            </a:r>
            <a:r>
              <a:rPr lang="cs-CZ" sz="1100" i="1" dirty="0">
                <a:latin typeface="+mj-lt"/>
              </a:rPr>
              <a:t> Brain </a:t>
            </a:r>
            <a:r>
              <a:rPr lang="cs-CZ" sz="1100" i="1" dirty="0" err="1">
                <a:latin typeface="+mj-lt"/>
              </a:rPr>
              <a:t>Parenchymal</a:t>
            </a:r>
            <a:r>
              <a:rPr lang="cs-CZ" sz="1100" i="1" dirty="0">
                <a:latin typeface="+mj-lt"/>
              </a:rPr>
              <a:t> </a:t>
            </a:r>
            <a:r>
              <a:rPr lang="cs-CZ" sz="1100" i="1" dirty="0" err="1">
                <a:latin typeface="+mj-lt"/>
              </a:rPr>
              <a:t>Sonography</a:t>
            </a:r>
            <a:r>
              <a:rPr lang="cs-CZ" sz="1100" i="1" dirty="0">
                <a:latin typeface="+mj-lt"/>
              </a:rPr>
              <a:t> in </a:t>
            </a:r>
            <a:r>
              <a:rPr lang="cs-CZ" sz="1100" i="1" dirty="0" err="1">
                <a:latin typeface="+mj-lt"/>
              </a:rPr>
              <a:t>Neurodegenerative</a:t>
            </a:r>
            <a:r>
              <a:rPr lang="cs-CZ" sz="1100" i="1" dirty="0">
                <a:latin typeface="+mj-lt"/>
              </a:rPr>
              <a:t> and </a:t>
            </a:r>
            <a:r>
              <a:rPr lang="cs-CZ" sz="1100" i="1" dirty="0" err="1">
                <a:latin typeface="+mj-lt"/>
              </a:rPr>
              <a:t>Psychiatric</a:t>
            </a:r>
            <a:r>
              <a:rPr lang="cs-CZ" sz="1100" i="1" dirty="0">
                <a:latin typeface="+mj-lt"/>
              </a:rPr>
              <a:t> </a:t>
            </a:r>
            <a:r>
              <a:rPr lang="cs-CZ" sz="1100" i="1" dirty="0" err="1">
                <a:latin typeface="+mj-lt"/>
              </a:rPr>
              <a:t>Diseases</a:t>
            </a:r>
            <a:r>
              <a:rPr lang="cs-CZ" sz="1100" i="1" dirty="0">
                <a:latin typeface="+mj-lt"/>
              </a:rPr>
              <a:t>. J </a:t>
            </a:r>
            <a:r>
              <a:rPr lang="cs-CZ" sz="1100" i="1" dirty="0" err="1">
                <a:latin typeface="+mj-lt"/>
              </a:rPr>
              <a:t>Ultrasound</a:t>
            </a:r>
            <a:r>
              <a:rPr lang="cs-CZ" sz="1100" i="1" dirty="0">
                <a:latin typeface="+mj-lt"/>
              </a:rPr>
              <a:t> Med 2014; 33:2061–2068</a:t>
            </a:r>
            <a:endParaRPr lang="cs-CZ" sz="11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E5AD915-AD1A-4A2B-B826-44AAE7186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8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99"/>
    </mc:Choice>
    <mc:Fallback xmlns="">
      <p:transition spd="slow" advTm="66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C8A0B6-4CA2-47B6-9BE4-FF6A63DD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Multiple</a:t>
            </a:r>
            <a:r>
              <a:rPr lang="cs-CZ" i="1" dirty="0"/>
              <a:t> </a:t>
            </a:r>
            <a:r>
              <a:rPr lang="cs-CZ" i="1" dirty="0" err="1"/>
              <a:t>system</a:t>
            </a:r>
            <a:r>
              <a:rPr lang="cs-CZ" i="1" dirty="0"/>
              <a:t> </a:t>
            </a:r>
            <a:r>
              <a:rPr lang="cs-CZ" i="1" dirty="0" err="1"/>
              <a:t>atrophy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E741B1-12B3-4BFD-AC60-532F2D625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SN </a:t>
            </a:r>
            <a:r>
              <a:rPr lang="cs-CZ" dirty="0" err="1"/>
              <a:t>hyperechogenicity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more </a:t>
            </a:r>
            <a:r>
              <a:rPr lang="cs-CZ" dirty="0" err="1"/>
              <a:t>frequent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in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population</a:t>
            </a:r>
            <a:r>
              <a:rPr lang="cs-CZ" dirty="0"/>
              <a:t> (6 - 40 %)</a:t>
            </a:r>
          </a:p>
          <a:p>
            <a:r>
              <a:rPr lang="cs-CZ" dirty="0" err="1"/>
              <a:t>Hyperechogenic</a:t>
            </a:r>
            <a:r>
              <a:rPr lang="cs-CZ" dirty="0"/>
              <a:t> </a:t>
            </a:r>
            <a:r>
              <a:rPr lang="cs-CZ" dirty="0" err="1"/>
              <a:t>lenticular</a:t>
            </a:r>
            <a:r>
              <a:rPr lang="cs-CZ" dirty="0"/>
              <a:t> nucleus (67–75%)</a:t>
            </a:r>
          </a:p>
          <a:p>
            <a:r>
              <a:rPr lang="cs-CZ" dirty="0" err="1"/>
              <a:t>Normal</a:t>
            </a:r>
            <a:r>
              <a:rPr lang="cs-CZ" dirty="0"/>
              <a:t> </a:t>
            </a:r>
            <a:r>
              <a:rPr lang="cs-CZ" dirty="0" err="1"/>
              <a:t>ventricular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6D2A0B0-AEC0-48A1-B454-15BFF258DCA2}"/>
              </a:ext>
            </a:extLst>
          </p:cNvPr>
          <p:cNvSpPr/>
          <p:nvPr/>
        </p:nvSpPr>
        <p:spPr>
          <a:xfrm>
            <a:off x="638446" y="6050290"/>
            <a:ext cx="9036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tabLst>
                <a:tab pos="450215" algn="l"/>
              </a:tabLst>
            </a:pPr>
            <a:r>
              <a:rPr lang="da-DK" sz="1100" i="1" dirty="0">
                <a:latin typeface="+mj-lt"/>
              </a:rPr>
              <a:t>Behnke, Berg, Naumann, &amp; Becker, 2005; Fujita et al., 2016;</a:t>
            </a:r>
            <a:r>
              <a:rPr lang="cs-CZ" sz="1100" i="1" dirty="0">
                <a:latin typeface="+mj-lt"/>
              </a:rPr>
              <a:t> </a:t>
            </a:r>
            <a:r>
              <a:rPr lang="da-DK" sz="1100" i="1" dirty="0">
                <a:latin typeface="+mj-lt"/>
              </a:rPr>
              <a:t>Okawa et al., 2007; Walter et al., 2003</a:t>
            </a:r>
            <a:r>
              <a:rPr lang="cs-CZ" sz="1100" i="1" dirty="0">
                <a:latin typeface="+mj-lt"/>
              </a:rPr>
              <a:t>; </a:t>
            </a:r>
            <a:r>
              <a:rPr lang="cs-CZ" sz="1100" i="1" dirty="0" err="1">
                <a:latin typeface="+mj-lt"/>
              </a:rPr>
              <a:t>Bartova</a:t>
            </a:r>
            <a:r>
              <a:rPr lang="cs-CZ" sz="1100" i="1" dirty="0">
                <a:latin typeface="+mj-lt"/>
              </a:rPr>
              <a:t> et al. 2016</a:t>
            </a:r>
            <a:endParaRPr lang="cs-CZ" sz="11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9B59638-EA11-46CE-A74E-D82E28ACA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3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0"/>
    </mc:Choice>
    <mc:Fallback xmlns="">
      <p:transition spd="slow" advTm="27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FEEF33-93CB-49BC-9CDD-64DB0B57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Vascular</a:t>
            </a:r>
            <a:r>
              <a:rPr lang="cs-CZ" i="1" dirty="0"/>
              <a:t> </a:t>
            </a:r>
            <a:r>
              <a:rPr lang="cs-CZ" i="1" dirty="0" err="1"/>
              <a:t>parkinsonism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A5FFC7-6136-4169-8F4F-650B032E0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SN </a:t>
            </a:r>
            <a:r>
              <a:rPr lang="cs-CZ" dirty="0" err="1"/>
              <a:t>hyperechogenicity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slightly</a:t>
            </a:r>
            <a:r>
              <a:rPr lang="cs-CZ" dirty="0"/>
              <a:t> more </a:t>
            </a:r>
            <a:r>
              <a:rPr lang="cs-CZ" dirty="0" err="1"/>
              <a:t>frequent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in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population</a:t>
            </a:r>
            <a:r>
              <a:rPr lang="cs-CZ" dirty="0"/>
              <a:t> (10 - 50 %)</a:t>
            </a:r>
          </a:p>
          <a:p>
            <a:r>
              <a:rPr lang="cs-CZ" dirty="0" err="1"/>
              <a:t>Frequent</a:t>
            </a:r>
            <a:r>
              <a:rPr lang="cs-CZ" dirty="0"/>
              <a:t> </a:t>
            </a:r>
            <a:r>
              <a:rPr lang="cs-CZ" dirty="0" err="1"/>
              <a:t>vascular</a:t>
            </a:r>
            <a:r>
              <a:rPr lang="cs-CZ" dirty="0"/>
              <a:t> </a:t>
            </a:r>
            <a:r>
              <a:rPr lang="cs-CZ" dirty="0" err="1"/>
              <a:t>pathology</a:t>
            </a:r>
            <a:r>
              <a:rPr lang="cs-CZ" dirty="0"/>
              <a:t> (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increased</a:t>
            </a:r>
            <a:r>
              <a:rPr lang="cs-CZ" dirty="0"/>
              <a:t> PI and RI in MCA, </a:t>
            </a:r>
            <a:r>
              <a:rPr lang="cs-CZ" dirty="0" err="1"/>
              <a:t>arterial</a:t>
            </a:r>
            <a:r>
              <a:rPr lang="cs-CZ" dirty="0"/>
              <a:t> </a:t>
            </a:r>
            <a:r>
              <a:rPr lang="cs-CZ" dirty="0" err="1"/>
              <a:t>stenoses</a:t>
            </a:r>
            <a:r>
              <a:rPr lang="cs-CZ" dirty="0"/>
              <a:t>, </a:t>
            </a:r>
            <a:r>
              <a:rPr lang="cs-CZ" dirty="0" err="1"/>
              <a:t>occlusions</a:t>
            </a:r>
            <a:r>
              <a:rPr lang="cs-CZ" dirty="0"/>
              <a:t>, </a:t>
            </a:r>
            <a:r>
              <a:rPr lang="cs-CZ" dirty="0" err="1"/>
              <a:t>etc</a:t>
            </a:r>
            <a:r>
              <a:rPr lang="cs-CZ" dirty="0"/>
              <a:t>.)</a:t>
            </a:r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1A0C33E-2EF1-4D81-8C02-0E466644F755}"/>
              </a:ext>
            </a:extLst>
          </p:cNvPr>
          <p:cNvSpPr/>
          <p:nvPr/>
        </p:nvSpPr>
        <p:spPr>
          <a:xfrm>
            <a:off x="638446" y="6050290"/>
            <a:ext cx="9036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tabLst>
                <a:tab pos="450215" algn="l"/>
              </a:tabLst>
            </a:pPr>
            <a:r>
              <a:rPr lang="cs-CZ" sz="1100" i="1" dirty="0" err="1">
                <a:latin typeface="+mj-lt"/>
              </a:rPr>
              <a:t>Literature</a:t>
            </a:r>
            <a:r>
              <a:rPr lang="cs-CZ" sz="1100" i="1" dirty="0">
                <a:latin typeface="+mj-lt"/>
              </a:rPr>
              <a:t>:</a:t>
            </a:r>
            <a:endParaRPr lang="cs-CZ" sz="11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30D38F8-2CF4-46D7-B8CC-B955FEF1D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4"/>
    </mc:Choice>
    <mc:Fallback xmlns="">
      <p:transition spd="slow" advTm="25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72E119-8F86-4173-83ED-9EA01CA36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Lewy</a:t>
            </a:r>
            <a:r>
              <a:rPr lang="cs-CZ" i="1" dirty="0"/>
              <a:t> body </a:t>
            </a:r>
            <a:r>
              <a:rPr lang="cs-CZ" i="1" dirty="0" err="1"/>
              <a:t>disease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21A180-76FD-4019-B1CE-7CFABB713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Billateral</a:t>
            </a:r>
            <a:r>
              <a:rPr lang="cs-CZ" dirty="0"/>
              <a:t> </a:t>
            </a:r>
            <a:r>
              <a:rPr lang="cs-CZ" dirty="0" err="1"/>
              <a:t>symmetric</a:t>
            </a:r>
            <a:r>
              <a:rPr lang="cs-CZ" dirty="0"/>
              <a:t> SN </a:t>
            </a:r>
            <a:r>
              <a:rPr lang="cs-CZ" dirty="0" err="1"/>
              <a:t>hyperechogenicity</a:t>
            </a:r>
            <a:r>
              <a:rPr lang="cs-CZ" dirty="0"/>
              <a:t> (</a:t>
            </a:r>
            <a:r>
              <a:rPr lang="cs-CZ" dirty="0" err="1"/>
              <a:t>assymetric</a:t>
            </a:r>
            <a:r>
              <a:rPr lang="cs-CZ" dirty="0"/>
              <a:t> index &lt;1.15) (53 - 100 %)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3D0518D1-301B-4C8F-9B03-DF33497DE338}"/>
              </a:ext>
            </a:extLst>
          </p:cNvPr>
          <p:cNvSpPr/>
          <p:nvPr/>
        </p:nvSpPr>
        <p:spPr>
          <a:xfrm>
            <a:off x="638446" y="6050290"/>
            <a:ext cx="9036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tabLst>
                <a:tab pos="450215" algn="l"/>
              </a:tabLst>
            </a:pPr>
            <a:r>
              <a:rPr lang="en-US" sz="1100" i="1" dirty="0">
                <a:latin typeface="+mj-lt"/>
              </a:rPr>
              <a:t>Walter et al., 2006</a:t>
            </a:r>
            <a:r>
              <a:rPr lang="cs-CZ" sz="1100" i="1" dirty="0">
                <a:latin typeface="+mj-lt"/>
              </a:rPr>
              <a:t>; </a:t>
            </a:r>
            <a:r>
              <a:rPr lang="en-US" sz="1100" i="1" dirty="0" err="1">
                <a:latin typeface="+mj-lt"/>
              </a:rPr>
              <a:t>Favaretto</a:t>
            </a:r>
            <a:r>
              <a:rPr lang="en-US" sz="1100" i="1" dirty="0">
                <a:latin typeface="+mj-lt"/>
              </a:rPr>
              <a:t> et al., 2016</a:t>
            </a:r>
            <a:r>
              <a:rPr lang="cs-CZ" sz="1100" i="1" dirty="0">
                <a:latin typeface="+mj-lt"/>
              </a:rPr>
              <a:t>; </a:t>
            </a:r>
            <a:r>
              <a:rPr lang="en-US" sz="1100" i="1" dirty="0">
                <a:latin typeface="+mj-lt"/>
              </a:rPr>
              <a:t>Fernandes et al., 2011</a:t>
            </a:r>
            <a:endParaRPr lang="cs-CZ" sz="11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E249072-B193-4984-B32F-947C7C531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5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7"/>
    </mc:Choice>
    <mc:Fallback xmlns="">
      <p:transition spd="slow" advTm="21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70D60D-7348-4A63-8C2D-43E87D327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Corticobasal</a:t>
            </a:r>
            <a:r>
              <a:rPr lang="cs-CZ" i="1" dirty="0"/>
              <a:t> </a:t>
            </a:r>
            <a:r>
              <a:rPr lang="cs-CZ" i="1" dirty="0" err="1"/>
              <a:t>degeneration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6D855A-7AB5-40F9-A795-864C884F3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290"/>
            <a:ext cx="10515600" cy="4351338"/>
          </a:xfrm>
        </p:spPr>
        <p:txBody>
          <a:bodyPr/>
          <a:lstStyle/>
          <a:p>
            <a:r>
              <a:rPr lang="cs-CZ" dirty="0"/>
              <a:t>SN </a:t>
            </a:r>
            <a:r>
              <a:rPr lang="cs-CZ" dirty="0" err="1"/>
              <a:t>hyperechogenicity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detectable</a:t>
            </a:r>
            <a:r>
              <a:rPr lang="cs-CZ" dirty="0"/>
              <a:t> in majority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patients</a:t>
            </a:r>
            <a:r>
              <a:rPr lang="cs-CZ" dirty="0"/>
              <a:t> (67 – 86 %)</a:t>
            </a:r>
          </a:p>
          <a:p>
            <a:r>
              <a:rPr lang="cs-CZ" dirty="0"/>
              <a:t>? </a:t>
            </a:r>
            <a:r>
              <a:rPr lang="cs-CZ" dirty="0" err="1"/>
              <a:t>Hyperechogenic</a:t>
            </a:r>
            <a:r>
              <a:rPr lang="cs-CZ" dirty="0"/>
              <a:t> </a:t>
            </a:r>
            <a:r>
              <a:rPr lang="cs-CZ" dirty="0" err="1"/>
              <a:t>lentiform</a:t>
            </a:r>
            <a:r>
              <a:rPr lang="cs-CZ" dirty="0"/>
              <a:t> nucleus</a:t>
            </a:r>
          </a:p>
          <a:p>
            <a:r>
              <a:rPr lang="cs-CZ" dirty="0"/>
              <a:t>? </a:t>
            </a:r>
            <a:r>
              <a:rPr lang="cs-CZ" dirty="0" err="1"/>
              <a:t>Hyperechogenic</a:t>
            </a:r>
            <a:r>
              <a:rPr lang="cs-CZ" dirty="0"/>
              <a:t> </a:t>
            </a:r>
            <a:r>
              <a:rPr lang="cs-CZ" dirty="0" err="1"/>
              <a:t>caudate</a:t>
            </a:r>
            <a:r>
              <a:rPr lang="cs-CZ" dirty="0"/>
              <a:t> nucleus</a:t>
            </a:r>
          </a:p>
          <a:p>
            <a:r>
              <a:rPr lang="cs-CZ" dirty="0"/>
              <a:t>More </a:t>
            </a:r>
            <a:r>
              <a:rPr lang="cs-CZ" dirty="0" err="1"/>
              <a:t>studies</a:t>
            </a:r>
            <a:r>
              <a:rPr lang="cs-CZ" dirty="0"/>
              <a:t> </a:t>
            </a:r>
            <a:r>
              <a:rPr lang="cs-CZ" dirty="0" err="1"/>
              <a:t>needed</a:t>
            </a:r>
            <a:endParaRPr lang="cs-CZ" dirty="0"/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6085BDD-C06F-4EFD-BCDF-FB7C7AD21EAE}"/>
              </a:ext>
            </a:extLst>
          </p:cNvPr>
          <p:cNvSpPr/>
          <p:nvPr/>
        </p:nvSpPr>
        <p:spPr>
          <a:xfrm>
            <a:off x="638446" y="6050290"/>
            <a:ext cx="9036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tabLst>
                <a:tab pos="450215" algn="l"/>
              </a:tabLst>
            </a:pPr>
            <a:r>
              <a:rPr lang="en-US" sz="1100" i="1" dirty="0">
                <a:latin typeface="+mj-lt"/>
              </a:rPr>
              <a:t>Walter et al.,</a:t>
            </a:r>
            <a:r>
              <a:rPr lang="cs-CZ" sz="1100" i="1" dirty="0">
                <a:latin typeface="+mj-lt"/>
              </a:rPr>
              <a:t> </a:t>
            </a:r>
            <a:r>
              <a:rPr lang="en-US" sz="1100" i="1" dirty="0">
                <a:latin typeface="+mj-lt"/>
              </a:rPr>
              <a:t>2004</a:t>
            </a:r>
            <a:r>
              <a:rPr lang="cs-CZ" sz="1100" i="1" dirty="0">
                <a:latin typeface="+mj-lt"/>
              </a:rPr>
              <a:t>; </a:t>
            </a:r>
            <a:r>
              <a:rPr lang="en-US" sz="1100" i="1" dirty="0">
                <a:latin typeface="+mj-lt"/>
              </a:rPr>
              <a:t>Sadowski et al., 2015</a:t>
            </a:r>
            <a:endParaRPr lang="cs-CZ" sz="11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810ABF8-A6B1-400C-8056-BA1C61A43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5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2"/>
    </mc:Choice>
    <mc:Fallback xmlns="">
      <p:transition spd="slow" advTm="2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675EC8-6281-40F6-9F14-3AAD87ADA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Restless</a:t>
            </a:r>
            <a:r>
              <a:rPr lang="cs-CZ" i="1" dirty="0"/>
              <a:t> leg syndrome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CCE7AA-AC63-4CDD-84A1-BE42FBF18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? </a:t>
            </a:r>
            <a:r>
              <a:rPr lang="cs-CZ" dirty="0" err="1"/>
              <a:t>Reduced</a:t>
            </a:r>
            <a:r>
              <a:rPr lang="cs-CZ" dirty="0"/>
              <a:t> SN </a:t>
            </a:r>
            <a:r>
              <a:rPr lang="cs-CZ" dirty="0" err="1"/>
              <a:t>echogenicity</a:t>
            </a:r>
            <a:endParaRPr lang="cs-CZ" dirty="0"/>
          </a:p>
          <a:p>
            <a:r>
              <a:rPr lang="cs-CZ" dirty="0"/>
              <a:t>More </a:t>
            </a:r>
            <a:r>
              <a:rPr lang="cs-CZ" dirty="0" err="1"/>
              <a:t>studies</a:t>
            </a:r>
            <a:r>
              <a:rPr lang="cs-CZ" dirty="0"/>
              <a:t> </a:t>
            </a:r>
            <a:r>
              <a:rPr lang="cs-CZ" dirty="0" err="1"/>
              <a:t>needed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CF9BF8A-6100-441C-AD71-41F853FF6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4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0"/>
    </mc:Choice>
    <mc:Fallback xmlns="">
      <p:transition spd="slow" advTm="1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E2C047-6591-4CE1-8EE6-A7C97BEF8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N</a:t>
            </a:r>
            <a:r>
              <a:rPr lang="en-US" i="1" dirty="0" err="1"/>
              <a:t>eurodegeneration</a:t>
            </a:r>
            <a:r>
              <a:rPr lang="en-US" i="1" dirty="0"/>
              <a:t> with brain iron accumulation</a:t>
            </a:r>
            <a:r>
              <a:rPr lang="cs-CZ" i="1" dirty="0"/>
              <a:t> (MPAN and PKAN)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A148CF-90F1-491B-BAE8-89DFBA296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 </a:t>
            </a:r>
            <a:r>
              <a:rPr lang="cs-CZ" dirty="0" err="1"/>
              <a:t>typical</a:t>
            </a:r>
            <a:r>
              <a:rPr lang="cs-CZ" dirty="0"/>
              <a:t> TCS </a:t>
            </a:r>
            <a:r>
              <a:rPr lang="cs-CZ" dirty="0" err="1"/>
              <a:t>finding</a:t>
            </a:r>
            <a:endParaRPr lang="cs-CZ" dirty="0"/>
          </a:p>
          <a:p>
            <a:r>
              <a:rPr lang="cs-CZ" dirty="0"/>
              <a:t>? </a:t>
            </a:r>
            <a:r>
              <a:rPr lang="cs-CZ" dirty="0" err="1"/>
              <a:t>Hyperechogenic</a:t>
            </a:r>
            <a:r>
              <a:rPr lang="cs-CZ" dirty="0"/>
              <a:t> SN</a:t>
            </a:r>
          </a:p>
          <a:p>
            <a:r>
              <a:rPr lang="cs-CZ" dirty="0"/>
              <a:t>? </a:t>
            </a:r>
            <a:r>
              <a:rPr lang="cs-CZ" dirty="0" err="1"/>
              <a:t>Hyperechogenic</a:t>
            </a:r>
            <a:r>
              <a:rPr lang="cs-CZ" dirty="0"/>
              <a:t> </a:t>
            </a:r>
            <a:r>
              <a:rPr lang="cs-CZ" dirty="0" err="1"/>
              <a:t>lentiform</a:t>
            </a:r>
            <a:r>
              <a:rPr lang="cs-CZ" dirty="0"/>
              <a:t> nucleus</a:t>
            </a:r>
          </a:p>
          <a:p>
            <a:r>
              <a:rPr lang="cs-CZ" dirty="0"/>
              <a:t>? </a:t>
            </a:r>
            <a:r>
              <a:rPr lang="cs-CZ" dirty="0" err="1"/>
              <a:t>Hyperechogenic</a:t>
            </a:r>
            <a:r>
              <a:rPr lang="cs-CZ" dirty="0"/>
              <a:t> </a:t>
            </a:r>
            <a:r>
              <a:rPr lang="cs-CZ" dirty="0" err="1"/>
              <a:t>insula</a:t>
            </a:r>
            <a:endParaRPr lang="cs-CZ" dirty="0"/>
          </a:p>
          <a:p>
            <a:r>
              <a:rPr lang="cs-CZ" dirty="0"/>
              <a:t>More </a:t>
            </a:r>
            <a:r>
              <a:rPr lang="cs-CZ" dirty="0" err="1"/>
              <a:t>studies</a:t>
            </a:r>
            <a:r>
              <a:rPr lang="cs-CZ" dirty="0"/>
              <a:t> </a:t>
            </a:r>
            <a:r>
              <a:rPr lang="cs-CZ" dirty="0" err="1"/>
              <a:t>needed</a:t>
            </a:r>
            <a:endParaRPr lang="cs-CZ" dirty="0"/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19F8D78-9D36-4D87-A227-D295C91EECE5}"/>
              </a:ext>
            </a:extLst>
          </p:cNvPr>
          <p:cNvSpPr/>
          <p:nvPr/>
        </p:nvSpPr>
        <p:spPr>
          <a:xfrm>
            <a:off x="638446" y="6050290"/>
            <a:ext cx="9036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tabLst>
                <a:tab pos="450215" algn="l"/>
              </a:tabLst>
            </a:pPr>
            <a:r>
              <a:rPr lang="cs-CZ" sz="1100" i="1" dirty="0" err="1">
                <a:latin typeface="+mj-lt"/>
                <a:ea typeface="Times New Roman" panose="02020603050405020304" pitchFamily="18" charset="0"/>
              </a:rPr>
              <a:t>Skowronska</a:t>
            </a:r>
            <a:r>
              <a:rPr lang="cs-CZ" sz="1100" i="1" dirty="0">
                <a:latin typeface="+mj-lt"/>
                <a:ea typeface="Times New Roman" panose="02020603050405020304" pitchFamily="18" charset="0"/>
              </a:rPr>
              <a:t> M., et al., 2018; </a:t>
            </a:r>
            <a:r>
              <a:rPr lang="cs-CZ" sz="1100" i="1" dirty="0" err="1">
                <a:latin typeface="+mj-lt"/>
                <a:ea typeface="Times New Roman" panose="02020603050405020304" pitchFamily="18" charset="0"/>
              </a:rPr>
              <a:t>Skowronska</a:t>
            </a:r>
            <a:r>
              <a:rPr lang="cs-CZ" sz="1100" i="1" dirty="0">
                <a:latin typeface="+mj-lt"/>
                <a:ea typeface="Times New Roman" panose="02020603050405020304" pitchFamily="18" charset="0"/>
              </a:rPr>
              <a:t> M., et al 2020</a:t>
            </a:r>
            <a:endParaRPr lang="cs-CZ" sz="11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6EF7C86-EAF5-40D6-90AF-08C05FAC6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3"/>
    </mc:Choice>
    <mc:Fallback xmlns="">
      <p:transition spd="slow" advTm="15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BAC72C-A54B-4FE5-BEBA-E0E4ADC23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Amyotrophic</a:t>
            </a:r>
            <a:r>
              <a:rPr lang="cs-CZ" i="1" dirty="0"/>
              <a:t> </a:t>
            </a:r>
            <a:r>
              <a:rPr lang="cs-CZ" i="1" dirty="0" err="1"/>
              <a:t>lateral</a:t>
            </a:r>
            <a:r>
              <a:rPr lang="cs-CZ" i="1" dirty="0"/>
              <a:t> </a:t>
            </a:r>
            <a:r>
              <a:rPr lang="cs-CZ" i="1" dirty="0" err="1"/>
              <a:t>sclerosis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66EAAA-5E6B-41CF-AE53-A751A8E6C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SN </a:t>
            </a:r>
            <a:r>
              <a:rPr lang="cs-CZ" dirty="0" err="1"/>
              <a:t>hyperechogenicity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more </a:t>
            </a:r>
            <a:r>
              <a:rPr lang="cs-CZ" dirty="0" err="1"/>
              <a:t>frequent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in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population</a:t>
            </a:r>
            <a:r>
              <a:rPr lang="cs-CZ" dirty="0"/>
              <a:t> (19 – 40 %)</a:t>
            </a:r>
          </a:p>
          <a:p>
            <a:r>
              <a:rPr lang="en-US" dirty="0"/>
              <a:t>BR </a:t>
            </a:r>
            <a:r>
              <a:rPr lang="en-US" dirty="0" err="1"/>
              <a:t>hypoechogenicity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3times more </a:t>
            </a:r>
            <a:r>
              <a:rPr lang="cs-CZ" dirty="0" err="1"/>
              <a:t>frequent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in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population</a:t>
            </a:r>
            <a:r>
              <a:rPr lang="cs-CZ" dirty="0"/>
              <a:t> (28 %)</a:t>
            </a:r>
            <a:endParaRPr lang="en-US" dirty="0"/>
          </a:p>
          <a:p>
            <a:r>
              <a:rPr lang="cs-CZ" dirty="0" err="1"/>
              <a:t>Slightly</a:t>
            </a:r>
            <a:r>
              <a:rPr lang="cs-CZ" dirty="0"/>
              <a:t> i</a:t>
            </a:r>
            <a:r>
              <a:rPr lang="en-US" dirty="0" err="1"/>
              <a:t>ncreased</a:t>
            </a:r>
            <a:r>
              <a:rPr lang="en-US" dirty="0"/>
              <a:t> diameter of the third ventricle</a:t>
            </a:r>
            <a:r>
              <a:rPr lang="cs-CZ" dirty="0"/>
              <a:t> (by 20 %)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3D781BD-7945-42F8-8FE9-4308B06A5FD4}"/>
              </a:ext>
            </a:extLst>
          </p:cNvPr>
          <p:cNvSpPr/>
          <p:nvPr/>
        </p:nvSpPr>
        <p:spPr>
          <a:xfrm>
            <a:off x="638446" y="6050290"/>
            <a:ext cx="9036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tabLst>
                <a:tab pos="450215" algn="l"/>
              </a:tabLst>
            </a:pPr>
            <a:r>
              <a:rPr lang="cs-CZ" sz="1100" i="1" dirty="0">
                <a:latin typeface="+mj-lt"/>
                <a:ea typeface="Times New Roman" panose="02020603050405020304" pitchFamily="18" charset="0"/>
              </a:rPr>
              <a:t>Pavlovic AM, et al., 2015, </a:t>
            </a:r>
            <a:r>
              <a:rPr lang="cs-CZ" sz="1100" i="1" dirty="0" err="1">
                <a:latin typeface="+mj-lt"/>
                <a:ea typeface="Times New Roman" panose="02020603050405020304" pitchFamily="18" charset="0"/>
              </a:rPr>
              <a:t>Preel</a:t>
            </a:r>
            <a:r>
              <a:rPr lang="cs-CZ" sz="1100" i="1" dirty="0">
                <a:latin typeface="+mj-lt"/>
                <a:ea typeface="Times New Roman" panose="02020603050405020304" pitchFamily="18" charset="0"/>
              </a:rPr>
              <a:t> T, et al., 2014</a:t>
            </a:r>
            <a:endParaRPr lang="cs-CZ" sz="11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AB8E9A0-E7BA-478C-878A-9D44C5F82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51"/>
    </mc:Choice>
    <mc:Fallback xmlns="">
      <p:transition spd="slow" advTm="3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E279A52-177D-482C-92C8-10DD7A18F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F8772F-990B-490D-8694-8FC71D60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237" y="243007"/>
            <a:ext cx="4357499" cy="1494000"/>
          </a:xfrm>
        </p:spPr>
        <p:txBody>
          <a:bodyPr anchor="t">
            <a:normAutofit/>
          </a:bodyPr>
          <a:lstStyle/>
          <a:p>
            <a:r>
              <a:rPr lang="cs-CZ" i="1" dirty="0" err="1"/>
              <a:t>Substantia</a:t>
            </a:r>
            <a:r>
              <a:rPr lang="cs-CZ" i="1" dirty="0"/>
              <a:t> </a:t>
            </a:r>
            <a:r>
              <a:rPr lang="cs-CZ" i="1" dirty="0" err="1"/>
              <a:t>nigra</a:t>
            </a:r>
            <a:endParaRPr lang="cs-CZ" i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CD063E-D4FF-4FB3-8F1D-5DD228883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4E5C9C3-37C9-425E-A935-0CE649921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2526C943-4313-4653-93E0-80AA1FD61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7" name="Zástupný obsah 6" descr="Obsah obrázku text, kočka&#10;&#10;Popis byl vytvořen automaticky">
            <a:extLst>
              <a:ext uri="{FF2B5EF4-FFF2-40B4-BE49-F238E27FC236}">
                <a16:creationId xmlns:a16="http://schemas.microsoft.com/office/drawing/2014/main" id="{36AC55CA-F8B9-46BA-8BEA-871383757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63" y="990007"/>
            <a:ext cx="9435737" cy="5867994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F61BEE8-9FFD-4363-BD3E-8C4FFE244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8"/>
    </mc:Choice>
    <mc:Fallback xmlns="">
      <p:transition spd="slow" advTm="10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35EB3-112F-444E-82F0-91D7E2C11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Wilson´s</a:t>
            </a:r>
            <a:r>
              <a:rPr lang="cs-CZ" i="1" dirty="0"/>
              <a:t> </a:t>
            </a:r>
            <a:r>
              <a:rPr lang="cs-CZ" i="1" dirty="0" err="1"/>
              <a:t>disease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9850FD-95C6-4F04-9B4A-C087CB0DE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Hyperechogenic</a:t>
            </a:r>
            <a:r>
              <a:rPr lang="cs-CZ" dirty="0"/>
              <a:t> </a:t>
            </a:r>
            <a:r>
              <a:rPr lang="cs-CZ" dirty="0" err="1"/>
              <a:t>lentiform</a:t>
            </a:r>
            <a:r>
              <a:rPr lang="cs-CZ" dirty="0"/>
              <a:t> nucleus (90 – 100 %)</a:t>
            </a:r>
          </a:p>
          <a:p>
            <a:r>
              <a:rPr lang="cs-CZ" dirty="0" err="1"/>
              <a:t>Hyperechogenic</a:t>
            </a:r>
            <a:r>
              <a:rPr lang="cs-CZ" dirty="0"/>
              <a:t> </a:t>
            </a:r>
            <a:r>
              <a:rPr lang="cs-CZ" dirty="0" err="1"/>
              <a:t>insula</a:t>
            </a:r>
            <a:r>
              <a:rPr lang="cs-CZ" dirty="0"/>
              <a:t> (90 – 100 %)</a:t>
            </a:r>
          </a:p>
          <a:p>
            <a:r>
              <a:rPr lang="cs-CZ" dirty="0"/>
              <a:t>? </a:t>
            </a:r>
            <a:r>
              <a:rPr lang="cs-CZ" dirty="0" err="1"/>
              <a:t>Slightly</a:t>
            </a:r>
            <a:r>
              <a:rPr lang="cs-CZ" dirty="0"/>
              <a:t> more </a:t>
            </a:r>
            <a:r>
              <a:rPr lang="cs-CZ" dirty="0" err="1"/>
              <a:t>frequent</a:t>
            </a:r>
            <a:r>
              <a:rPr lang="cs-CZ" dirty="0"/>
              <a:t> </a:t>
            </a:r>
            <a:r>
              <a:rPr lang="cs-CZ" dirty="0" err="1"/>
              <a:t>hyperechogenic</a:t>
            </a:r>
            <a:r>
              <a:rPr lang="cs-CZ" dirty="0"/>
              <a:t> </a:t>
            </a:r>
            <a:r>
              <a:rPr lang="cs-CZ" dirty="0" err="1"/>
              <a:t>substantia</a:t>
            </a:r>
            <a:r>
              <a:rPr lang="cs-CZ" dirty="0"/>
              <a:t> </a:t>
            </a:r>
            <a:r>
              <a:rPr lang="cs-CZ" dirty="0" err="1"/>
              <a:t>nigra</a:t>
            </a:r>
            <a:r>
              <a:rPr lang="cs-CZ" dirty="0"/>
              <a:t> (10 – 25 %)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6FEF52A-BC18-47AB-9B85-0518FEE62906}"/>
              </a:ext>
            </a:extLst>
          </p:cNvPr>
          <p:cNvSpPr/>
          <p:nvPr/>
        </p:nvSpPr>
        <p:spPr>
          <a:xfrm>
            <a:off x="638446" y="6050290"/>
            <a:ext cx="9036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tabLst>
                <a:tab pos="450215" algn="l"/>
              </a:tabLst>
            </a:pPr>
            <a:r>
              <a:rPr lang="cs-CZ" sz="1100" i="1" dirty="0">
                <a:latin typeface="+mj-lt"/>
                <a:ea typeface="Times New Roman" panose="02020603050405020304" pitchFamily="18" charset="0"/>
              </a:rPr>
              <a:t>Mašková J, et al., 2018; ; Walter U, et al., 2005; Walter U, et al., 2010 </a:t>
            </a:r>
            <a:endParaRPr lang="cs-CZ" sz="11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D48F22E-9EA1-4BCB-B125-43E8C10C4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8"/>
    </mc:Choice>
    <mc:Fallback xmlns="">
      <p:transition spd="slow" advTm="32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ACF366-333C-4B2A-BEB5-4AA0CBFF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Huntington´s</a:t>
            </a:r>
            <a:r>
              <a:rPr lang="cs-CZ" i="1" dirty="0"/>
              <a:t> </a:t>
            </a:r>
            <a:r>
              <a:rPr lang="cs-CZ" i="1" dirty="0" err="1"/>
              <a:t>disease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0C7EBB-7C4B-4C74-BB02-B1D330854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</a:t>
            </a:r>
            <a:r>
              <a:rPr lang="en-US" dirty="0" err="1"/>
              <a:t>yperechogenicity</a:t>
            </a:r>
            <a:r>
              <a:rPr lang="en-US" dirty="0"/>
              <a:t> of caudate nucleus </a:t>
            </a:r>
            <a:r>
              <a:rPr lang="cs-CZ" dirty="0"/>
              <a:t>(</a:t>
            </a:r>
            <a:r>
              <a:rPr lang="en-US" dirty="0"/>
              <a:t>13%</a:t>
            </a:r>
            <a:r>
              <a:rPr lang="cs-CZ" dirty="0"/>
              <a:t> - 57%)</a:t>
            </a:r>
          </a:p>
          <a:p>
            <a:r>
              <a:rPr lang="cs-CZ" dirty="0"/>
              <a:t>H</a:t>
            </a:r>
            <a:r>
              <a:rPr lang="en-US" dirty="0" err="1"/>
              <a:t>yperechogenicity</a:t>
            </a:r>
            <a:r>
              <a:rPr lang="en-US" dirty="0"/>
              <a:t> of </a:t>
            </a:r>
            <a:r>
              <a:rPr lang="cs-CZ" dirty="0" err="1"/>
              <a:t>lenticular</a:t>
            </a:r>
            <a:r>
              <a:rPr lang="en-US" dirty="0"/>
              <a:t> nucleus </a:t>
            </a:r>
            <a:r>
              <a:rPr lang="cs-CZ" dirty="0"/>
              <a:t>(</a:t>
            </a:r>
            <a:r>
              <a:rPr lang="en-US" dirty="0"/>
              <a:t>6% </a:t>
            </a:r>
            <a:r>
              <a:rPr lang="cs-CZ" dirty="0"/>
              <a:t>- 71 %)</a:t>
            </a:r>
          </a:p>
          <a:p>
            <a:r>
              <a:rPr lang="cs-CZ" dirty="0"/>
              <a:t>H</a:t>
            </a:r>
            <a:r>
              <a:rPr lang="en-US" dirty="0" err="1"/>
              <a:t>yperechogenicity</a:t>
            </a:r>
            <a:r>
              <a:rPr lang="en-US" dirty="0"/>
              <a:t> of </a:t>
            </a:r>
            <a:r>
              <a:rPr lang="cs-CZ" dirty="0" err="1"/>
              <a:t>insula</a:t>
            </a:r>
            <a:r>
              <a:rPr lang="cs-CZ" dirty="0"/>
              <a:t> (93 %)</a:t>
            </a:r>
            <a:endParaRPr lang="en-US" dirty="0"/>
          </a:p>
          <a:p>
            <a:r>
              <a:rPr lang="cs-CZ" dirty="0" err="1"/>
              <a:t>Slighty</a:t>
            </a:r>
            <a:r>
              <a:rPr lang="cs-CZ" dirty="0"/>
              <a:t> more </a:t>
            </a:r>
            <a:r>
              <a:rPr lang="cs-CZ" dirty="0" err="1"/>
              <a:t>frequent</a:t>
            </a:r>
            <a:r>
              <a:rPr lang="cs-CZ" dirty="0"/>
              <a:t> SN </a:t>
            </a:r>
            <a:r>
              <a:rPr lang="cs-CZ" dirty="0" err="1"/>
              <a:t>hyperechogenicity</a:t>
            </a:r>
            <a:r>
              <a:rPr lang="en-US" dirty="0"/>
              <a:t> </a:t>
            </a:r>
            <a:r>
              <a:rPr lang="cs-CZ" dirty="0" err="1"/>
              <a:t>compared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population</a:t>
            </a:r>
            <a:r>
              <a:rPr lang="cs-CZ" dirty="0"/>
              <a:t> (22 - </a:t>
            </a:r>
            <a:r>
              <a:rPr lang="en-US" dirty="0"/>
              <a:t>27%</a:t>
            </a:r>
            <a:r>
              <a:rPr lang="cs-CZ" dirty="0"/>
              <a:t>)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AE68ED2-5951-42E1-A751-ACCE96A421C1}"/>
              </a:ext>
            </a:extLst>
          </p:cNvPr>
          <p:cNvSpPr/>
          <p:nvPr/>
        </p:nvSpPr>
        <p:spPr>
          <a:xfrm>
            <a:off x="638446" y="6050290"/>
            <a:ext cx="9036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tabLst>
                <a:tab pos="450215" algn="l"/>
              </a:tabLst>
            </a:pPr>
            <a:r>
              <a:rPr lang="cs-CZ" sz="1100" i="1" dirty="0" err="1">
                <a:latin typeface="+mj-lt"/>
              </a:rPr>
              <a:t>Krogias</a:t>
            </a:r>
            <a:r>
              <a:rPr lang="cs-CZ" sz="1100" i="1" dirty="0">
                <a:latin typeface="+mj-lt"/>
              </a:rPr>
              <a:t> et al., 2011, </a:t>
            </a:r>
            <a:r>
              <a:rPr lang="cs-CZ" sz="1100" i="1" dirty="0" err="1">
                <a:latin typeface="+mj-lt"/>
              </a:rPr>
              <a:t>Postert</a:t>
            </a:r>
            <a:r>
              <a:rPr lang="cs-CZ" sz="1100" i="1" dirty="0">
                <a:latin typeface="+mj-lt"/>
              </a:rPr>
              <a:t> et al., 1999; </a:t>
            </a:r>
            <a:r>
              <a:rPr lang="cs-CZ" sz="1100" i="1" dirty="0" err="1">
                <a:latin typeface="+mj-lt"/>
              </a:rPr>
              <a:t>Lambeck</a:t>
            </a:r>
            <a:r>
              <a:rPr lang="cs-CZ" sz="1100" i="1" dirty="0">
                <a:latin typeface="+mj-lt"/>
              </a:rPr>
              <a:t> et al., 2015, Skoloudik D, et al. </a:t>
            </a:r>
            <a:r>
              <a:rPr lang="cs-CZ" sz="1100" i="1" dirty="0" err="1">
                <a:latin typeface="+mj-lt"/>
              </a:rPr>
              <a:t>Unpublished</a:t>
            </a:r>
            <a:r>
              <a:rPr lang="cs-CZ" sz="1100" i="1" dirty="0">
                <a:latin typeface="+mj-lt"/>
              </a:rPr>
              <a:t> data</a:t>
            </a:r>
            <a:endParaRPr lang="cs-CZ" sz="11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33C6ECE-FDA5-4E21-9DAD-03130DAB2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90"/>
    </mc:Choice>
    <mc:Fallback xmlns="">
      <p:transition spd="slow" advTm="3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07F8EB-DBED-4B67-B7C2-03C8A1D3A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Dystonia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39CD8C-482F-4AAD-9D95-714893AC8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Hyperechogenicity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lenticular</a:t>
            </a:r>
            <a:r>
              <a:rPr lang="cs-CZ" dirty="0"/>
              <a:t> nucleus in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cervical</a:t>
            </a:r>
            <a:r>
              <a:rPr lang="cs-CZ" dirty="0"/>
              <a:t> </a:t>
            </a:r>
            <a:r>
              <a:rPr lang="cs-CZ" dirty="0" err="1"/>
              <a:t>dystonia</a:t>
            </a:r>
            <a:r>
              <a:rPr lang="cs-CZ" dirty="0"/>
              <a:t> (75 %), </a:t>
            </a:r>
            <a:r>
              <a:rPr lang="cs-CZ" dirty="0" err="1"/>
              <a:t>upper</a:t>
            </a:r>
            <a:r>
              <a:rPr lang="cs-CZ" dirty="0"/>
              <a:t> limb </a:t>
            </a:r>
            <a:r>
              <a:rPr lang="cs-CZ" dirty="0" err="1"/>
              <a:t>dystonia</a:t>
            </a:r>
            <a:r>
              <a:rPr lang="cs-CZ" dirty="0"/>
              <a:t> (83 %) and </a:t>
            </a:r>
            <a:r>
              <a:rPr lang="cs-CZ" dirty="0" err="1"/>
              <a:t>facial</a:t>
            </a:r>
            <a:r>
              <a:rPr lang="cs-CZ" dirty="0"/>
              <a:t> </a:t>
            </a:r>
            <a:r>
              <a:rPr lang="cs-CZ" dirty="0" err="1"/>
              <a:t>dystonia</a:t>
            </a:r>
            <a:r>
              <a:rPr lang="cs-CZ" dirty="0"/>
              <a:t> (13 %)</a:t>
            </a:r>
          </a:p>
          <a:p>
            <a:r>
              <a:rPr lang="cs-CZ" dirty="0"/>
              <a:t>No </a:t>
            </a:r>
            <a:r>
              <a:rPr lang="cs-CZ" dirty="0" err="1"/>
              <a:t>pathological</a:t>
            </a:r>
            <a:r>
              <a:rPr lang="cs-CZ" dirty="0"/>
              <a:t> </a:t>
            </a:r>
            <a:r>
              <a:rPr lang="cs-CZ" dirty="0" err="1"/>
              <a:t>findings</a:t>
            </a:r>
            <a:r>
              <a:rPr lang="cs-CZ" dirty="0"/>
              <a:t> in </a:t>
            </a:r>
            <a:r>
              <a:rPr lang="cs-CZ" dirty="0" err="1"/>
              <a:t>secondary</a:t>
            </a:r>
            <a:r>
              <a:rPr lang="cs-CZ" dirty="0"/>
              <a:t> </a:t>
            </a:r>
            <a:r>
              <a:rPr lang="cs-CZ" dirty="0" err="1"/>
              <a:t>dystonia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BB87FA2-6610-4CFA-A186-8337CF202479}"/>
              </a:ext>
            </a:extLst>
          </p:cNvPr>
          <p:cNvSpPr/>
          <p:nvPr/>
        </p:nvSpPr>
        <p:spPr>
          <a:xfrm>
            <a:off x="638446" y="6050290"/>
            <a:ext cx="9036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tabLst>
                <a:tab pos="450215" algn="l"/>
              </a:tabLst>
            </a:pPr>
            <a:r>
              <a:rPr lang="cs-CZ" sz="1100" i="1" dirty="0" err="1">
                <a:latin typeface="+mj-lt"/>
                <a:ea typeface="Times New Roman" panose="02020603050405020304" pitchFamily="18" charset="0"/>
              </a:rPr>
              <a:t>Naumann</a:t>
            </a:r>
            <a:r>
              <a:rPr lang="cs-CZ" sz="1100" i="1" dirty="0">
                <a:latin typeface="+mj-lt"/>
                <a:ea typeface="Times New Roman" panose="02020603050405020304" pitchFamily="18" charset="0"/>
              </a:rPr>
              <a:t> et al., 1996; </a:t>
            </a:r>
            <a:r>
              <a:rPr lang="cs-CZ" sz="1100" i="1" dirty="0" err="1">
                <a:latin typeface="+mj-lt"/>
                <a:ea typeface="Times New Roman" panose="02020603050405020304" pitchFamily="18" charset="0"/>
              </a:rPr>
              <a:t>Gaenslen</a:t>
            </a:r>
            <a:r>
              <a:rPr lang="cs-CZ" sz="1100" i="1" dirty="0">
                <a:latin typeface="+mj-lt"/>
                <a:ea typeface="Times New Roman" panose="02020603050405020304" pitchFamily="18" charset="0"/>
              </a:rPr>
              <a:t> A, et al, 2010 </a:t>
            </a:r>
            <a:endParaRPr lang="cs-CZ" sz="11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639E2E1-BCCA-466C-B68C-F87400A01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3"/>
    </mc:Choice>
    <mc:Fallback xmlns="">
      <p:transition spd="slow" advTm="12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C33B2-5ED1-46E4-8C1B-E4607087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Unipolar</a:t>
            </a:r>
            <a:r>
              <a:rPr lang="cs-CZ" i="1" dirty="0"/>
              <a:t> </a:t>
            </a:r>
            <a:r>
              <a:rPr lang="cs-CZ" i="1" dirty="0" err="1"/>
              <a:t>depression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F8F259-915A-4D4B-BA81-A6E41BFD5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Hypoechogenic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brains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raphe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unipolar</a:t>
            </a:r>
            <a:r>
              <a:rPr lang="cs-CZ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depression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(50 – 70%)</a:t>
            </a:r>
          </a:p>
          <a:p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TCS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findings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bipolar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disorder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depression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sclerosis</a:t>
            </a:r>
            <a:endParaRPr lang="cs-CZ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depressed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patients with suicidal ideations,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hypoechogenicity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brainstem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raphe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even more pronounced (86%) with the highest frequency of a completely invisible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brainstem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raphe (72%)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2610840-D392-4CC5-BCBC-17A857193889}"/>
              </a:ext>
            </a:extLst>
          </p:cNvPr>
          <p:cNvSpPr/>
          <p:nvPr/>
        </p:nvSpPr>
        <p:spPr>
          <a:xfrm>
            <a:off x="638446" y="6050290"/>
            <a:ext cx="9036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tabLst>
                <a:tab pos="450215" algn="l"/>
              </a:tabLst>
            </a:pPr>
            <a:r>
              <a:rPr lang="cs-CZ" sz="1100" i="1" dirty="0" err="1">
                <a:latin typeface="+mj-lt"/>
                <a:ea typeface="Times New Roman" panose="02020603050405020304" pitchFamily="18" charset="0"/>
              </a:rPr>
              <a:t>Becker</a:t>
            </a:r>
            <a:r>
              <a:rPr lang="cs-CZ" sz="1100" i="1" dirty="0">
                <a:latin typeface="+mj-lt"/>
                <a:ea typeface="Times New Roman" panose="02020603050405020304" pitchFamily="18" charset="0"/>
              </a:rPr>
              <a:t> et al., 1994; Walter et al., 2007, </a:t>
            </a:r>
            <a:r>
              <a:rPr lang="cs-CZ" sz="1100" i="1" dirty="0" err="1">
                <a:latin typeface="+mj-lt"/>
                <a:ea typeface="Times New Roman" panose="02020603050405020304" pitchFamily="18" charset="0"/>
              </a:rPr>
              <a:t>Mijajlovic</a:t>
            </a:r>
            <a:r>
              <a:rPr lang="cs-CZ" sz="1100" i="1" dirty="0">
                <a:latin typeface="+mj-lt"/>
                <a:ea typeface="Times New Roman" panose="02020603050405020304" pitchFamily="18" charset="0"/>
              </a:rPr>
              <a:t> et al, 2014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296266B-E1AB-4D06-AFBC-EBD9AD0B7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2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2"/>
    </mc:Choice>
    <mc:Fallback xmlns="">
      <p:transition spd="slow" advTm="8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D16C6-227A-4DBF-8A40-7CC8F7E1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Spinocerebellar</a:t>
            </a:r>
            <a:r>
              <a:rPr lang="cs-CZ" i="1" dirty="0"/>
              <a:t> </a:t>
            </a:r>
            <a:r>
              <a:rPr lang="cs-CZ" i="1" dirty="0" err="1"/>
              <a:t>ataxia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009D0F-8075-4064-AB1B-4CAB72152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193595" cy="3169162"/>
          </a:xfrm>
        </p:spPr>
        <p:txBody>
          <a:bodyPr/>
          <a:lstStyle/>
          <a:p>
            <a:r>
              <a:rPr lang="cs-CZ" dirty="0" err="1"/>
              <a:t>Hyperechogenic</a:t>
            </a:r>
            <a:r>
              <a:rPr lang="cs-CZ" dirty="0"/>
              <a:t> SN in SCA </a:t>
            </a:r>
            <a:r>
              <a:rPr lang="en-US" dirty="0"/>
              <a:t>type 2</a:t>
            </a:r>
            <a:r>
              <a:rPr lang="cs-CZ" dirty="0"/>
              <a:t> (33 %) and</a:t>
            </a:r>
            <a:r>
              <a:rPr lang="en-US" dirty="0"/>
              <a:t> type 3</a:t>
            </a:r>
            <a:r>
              <a:rPr lang="cs-CZ" dirty="0"/>
              <a:t> (40 %)</a:t>
            </a:r>
          </a:p>
          <a:p>
            <a:r>
              <a:rPr lang="cs-CZ" dirty="0" err="1"/>
              <a:t>Hyperechogenic</a:t>
            </a:r>
            <a:r>
              <a:rPr lang="cs-CZ" dirty="0"/>
              <a:t> </a:t>
            </a:r>
            <a:r>
              <a:rPr lang="cs-CZ" dirty="0" err="1"/>
              <a:t>dentate</a:t>
            </a:r>
            <a:r>
              <a:rPr lang="cs-CZ" dirty="0"/>
              <a:t> nucleus in SCA </a:t>
            </a:r>
            <a:r>
              <a:rPr lang="en-US" dirty="0"/>
              <a:t>type </a:t>
            </a:r>
            <a:r>
              <a:rPr lang="cs-CZ" dirty="0"/>
              <a:t>3 (33 %)</a:t>
            </a:r>
          </a:p>
          <a:p>
            <a:r>
              <a:rPr lang="cs-CZ" dirty="0" err="1"/>
              <a:t>Hyperechogenic</a:t>
            </a:r>
            <a:r>
              <a:rPr lang="cs-CZ" dirty="0"/>
              <a:t> </a:t>
            </a:r>
            <a:r>
              <a:rPr lang="cs-CZ" dirty="0" err="1"/>
              <a:t>cerebellar</a:t>
            </a:r>
            <a:r>
              <a:rPr lang="cs-CZ" dirty="0"/>
              <a:t> </a:t>
            </a:r>
            <a:r>
              <a:rPr lang="cs-CZ" dirty="0" err="1"/>
              <a:t>white</a:t>
            </a:r>
            <a:r>
              <a:rPr lang="cs-CZ" dirty="0"/>
              <a:t> </a:t>
            </a:r>
            <a:r>
              <a:rPr lang="cs-CZ" dirty="0" err="1"/>
              <a:t>matter</a:t>
            </a:r>
            <a:r>
              <a:rPr lang="cs-CZ" dirty="0"/>
              <a:t> in SCA </a:t>
            </a:r>
            <a:r>
              <a:rPr lang="en-US" dirty="0"/>
              <a:t>type </a:t>
            </a:r>
            <a:r>
              <a:rPr lang="cs-CZ" dirty="0"/>
              <a:t>3 (7 %)</a:t>
            </a:r>
          </a:p>
          <a:p>
            <a:r>
              <a:rPr lang="cs-CZ" dirty="0" err="1"/>
              <a:t>Hyperechogenic</a:t>
            </a:r>
            <a:r>
              <a:rPr lang="cs-CZ" dirty="0"/>
              <a:t> </a:t>
            </a:r>
            <a:r>
              <a:rPr lang="cs-CZ" dirty="0" err="1"/>
              <a:t>lenticular</a:t>
            </a:r>
            <a:r>
              <a:rPr lang="cs-CZ" dirty="0"/>
              <a:t> nucleus in SCA </a:t>
            </a:r>
            <a:r>
              <a:rPr lang="en-US" dirty="0"/>
              <a:t>type </a:t>
            </a:r>
            <a:r>
              <a:rPr lang="cs-CZ" dirty="0"/>
              <a:t>3 (28 %)</a:t>
            </a:r>
          </a:p>
          <a:p>
            <a:r>
              <a:rPr lang="cs-CZ" dirty="0"/>
              <a:t>More </a:t>
            </a:r>
            <a:r>
              <a:rPr lang="cs-CZ" dirty="0" err="1"/>
              <a:t>frequently</a:t>
            </a:r>
            <a:r>
              <a:rPr lang="cs-CZ" dirty="0"/>
              <a:t> </a:t>
            </a:r>
            <a:r>
              <a:rPr lang="cs-CZ" dirty="0" err="1"/>
              <a:t>hypoechogenic</a:t>
            </a:r>
            <a:r>
              <a:rPr lang="cs-CZ" dirty="0"/>
              <a:t> </a:t>
            </a:r>
            <a:r>
              <a:rPr lang="cs-CZ" dirty="0" err="1"/>
              <a:t>brainstem</a:t>
            </a:r>
            <a:r>
              <a:rPr lang="cs-CZ" dirty="0"/>
              <a:t> </a:t>
            </a:r>
            <a:r>
              <a:rPr lang="cs-CZ" dirty="0" err="1"/>
              <a:t>raphe</a:t>
            </a:r>
            <a:r>
              <a:rPr lang="cs-CZ" dirty="0"/>
              <a:t> in SCA </a:t>
            </a:r>
            <a:r>
              <a:rPr lang="en-US" dirty="0"/>
              <a:t>type </a:t>
            </a:r>
            <a:r>
              <a:rPr lang="cs-CZ" dirty="0"/>
              <a:t>17</a:t>
            </a:r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16850DF-BE6D-4786-AC3C-D3CCBC2051A5}"/>
              </a:ext>
            </a:extLst>
          </p:cNvPr>
          <p:cNvSpPr/>
          <p:nvPr/>
        </p:nvSpPr>
        <p:spPr>
          <a:xfrm>
            <a:off x="638446" y="6050290"/>
            <a:ext cx="9036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tabLst>
                <a:tab pos="450215" algn="l"/>
              </a:tabLst>
            </a:pPr>
            <a:r>
              <a:rPr lang="fr-FR" sz="1100" i="1" dirty="0" err="1">
                <a:latin typeface="+mj-lt"/>
              </a:rPr>
              <a:t>Mijajlovic</a:t>
            </a:r>
            <a:r>
              <a:rPr lang="fr-FR" sz="1100" i="1" dirty="0">
                <a:latin typeface="+mj-lt"/>
              </a:rPr>
              <a:t> et al., 2008</a:t>
            </a:r>
            <a:r>
              <a:rPr lang="cs-CZ" sz="1100" i="1" dirty="0">
                <a:latin typeface="+mj-lt"/>
              </a:rPr>
              <a:t>; </a:t>
            </a:r>
            <a:r>
              <a:rPr lang="cs-CZ" sz="1100" i="1" dirty="0" err="1">
                <a:latin typeface="+mj-lt"/>
              </a:rPr>
              <a:t>Postert</a:t>
            </a:r>
            <a:r>
              <a:rPr lang="cs-CZ" sz="1100" i="1" dirty="0">
                <a:latin typeface="+mj-lt"/>
              </a:rPr>
              <a:t> et al., 2004; </a:t>
            </a:r>
            <a:r>
              <a:rPr lang="cs-CZ" sz="1100" i="1" dirty="0" err="1">
                <a:latin typeface="+mj-lt"/>
              </a:rPr>
              <a:t>Naumann</a:t>
            </a:r>
            <a:r>
              <a:rPr lang="cs-CZ" sz="1100" i="1" dirty="0">
                <a:latin typeface="+mj-lt"/>
              </a:rPr>
              <a:t> et al., 1996; </a:t>
            </a:r>
            <a:r>
              <a:rPr lang="cs-CZ" sz="1100" i="1" dirty="0" err="1">
                <a:latin typeface="+mj-lt"/>
              </a:rPr>
              <a:t>Wolters</a:t>
            </a:r>
            <a:r>
              <a:rPr lang="cs-CZ" sz="1100" i="1" dirty="0">
                <a:latin typeface="+mj-lt"/>
              </a:rPr>
              <a:t> et al., 2005</a:t>
            </a:r>
            <a:endParaRPr lang="cs-CZ" sz="11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77F6F88-E5F0-44E1-BA30-547F5BD0C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9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5"/>
    </mc:Choice>
    <mc:Fallback xmlns="">
      <p:transition spd="slow" advTm="6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73B69B-A607-42FE-B119-64045B3EA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Alzheimer´s</a:t>
            </a:r>
            <a:r>
              <a:rPr lang="cs-CZ" i="1" dirty="0"/>
              <a:t> </a:t>
            </a:r>
            <a:r>
              <a:rPr lang="cs-CZ" i="1" dirty="0" err="1"/>
              <a:t>dementia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5137D6-BE97-47F4-BF0D-952FF1DC4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Mediotemporal</a:t>
            </a:r>
            <a:r>
              <a:rPr lang="cs-CZ" dirty="0"/>
              <a:t> </a:t>
            </a:r>
            <a:r>
              <a:rPr lang="cs-CZ" dirty="0" err="1"/>
              <a:t>atrophy</a:t>
            </a:r>
            <a:r>
              <a:rPr lang="cs-CZ" dirty="0"/>
              <a:t> </a:t>
            </a:r>
            <a:r>
              <a:rPr lang="cs-CZ" dirty="0" err="1"/>
              <a:t>score</a:t>
            </a:r>
            <a:r>
              <a:rPr lang="cs-CZ" dirty="0"/>
              <a:t> (</a:t>
            </a:r>
            <a:r>
              <a:rPr lang="en-US" dirty="0"/>
              <a:t>choroidal fissure and temporal </a:t>
            </a:r>
            <a:r>
              <a:rPr lang="en-US" dirty="0" err="1"/>
              <a:t>hor</a:t>
            </a:r>
            <a:r>
              <a:rPr lang="cs-CZ" dirty="0"/>
              <a:t>n</a:t>
            </a:r>
            <a:r>
              <a:rPr lang="en-US" dirty="0"/>
              <a:t>)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higher</a:t>
            </a:r>
            <a:r>
              <a:rPr lang="cs-CZ" dirty="0"/>
              <a:t> in </a:t>
            </a:r>
            <a:r>
              <a:rPr lang="cs-CZ" dirty="0" err="1"/>
              <a:t>Alzheimer´s</a:t>
            </a:r>
            <a:r>
              <a:rPr lang="cs-CZ" dirty="0"/>
              <a:t> </a:t>
            </a:r>
            <a:r>
              <a:rPr lang="cs-CZ" dirty="0" err="1"/>
              <a:t>disease</a:t>
            </a:r>
            <a:r>
              <a:rPr lang="cs-CZ" dirty="0"/>
              <a:t> and </a:t>
            </a:r>
            <a:r>
              <a:rPr lang="en-US" dirty="0" err="1"/>
              <a:t>correlat</a:t>
            </a:r>
            <a:r>
              <a:rPr lang="cs-CZ" dirty="0"/>
              <a:t>es</a:t>
            </a:r>
            <a:r>
              <a:rPr lang="en-US" dirty="0"/>
              <a:t> significantly with the hippocampal volume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5C43C14-E4D7-4580-9C08-5563D5A7BFD4}"/>
              </a:ext>
            </a:extLst>
          </p:cNvPr>
          <p:cNvSpPr/>
          <p:nvPr/>
        </p:nvSpPr>
        <p:spPr>
          <a:xfrm>
            <a:off x="638446" y="6050290"/>
            <a:ext cx="9036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tabLst>
                <a:tab pos="450215" algn="l"/>
              </a:tabLst>
            </a:pPr>
            <a:r>
              <a:rPr lang="cs-CZ" sz="1100" i="1" dirty="0" err="1">
                <a:latin typeface="+mj-lt"/>
                <a:ea typeface="Times New Roman" panose="02020603050405020304" pitchFamily="18" charset="0"/>
              </a:rPr>
              <a:t>Rezzak</a:t>
            </a:r>
            <a:r>
              <a:rPr lang="cs-CZ" sz="1100" i="1" dirty="0">
                <a:latin typeface="+mj-lt"/>
                <a:ea typeface="Times New Roman" panose="02020603050405020304" pitchFamily="18" charset="0"/>
              </a:rPr>
              <a:t> Y, et al. </a:t>
            </a:r>
            <a:r>
              <a:rPr lang="en-US" sz="1100" i="1" dirty="0">
                <a:latin typeface="+mj-lt"/>
                <a:ea typeface="Times New Roman" panose="02020603050405020304" pitchFamily="18" charset="0"/>
              </a:rPr>
              <a:t>Transcranial Sonography Findings in Alzheimer's Disease: A New Imaging Biomarker</a:t>
            </a:r>
            <a:r>
              <a:rPr lang="cs-CZ" sz="1100" i="1" dirty="0">
                <a:latin typeface="+mj-lt"/>
                <a:ea typeface="Times New Roman" panose="02020603050405020304" pitchFamily="18" charset="0"/>
              </a:rPr>
              <a:t>. </a:t>
            </a:r>
            <a:r>
              <a:rPr lang="cs-CZ" sz="1100" i="1" dirty="0" err="1">
                <a:latin typeface="+mj-lt"/>
                <a:ea typeface="Times New Roman" panose="02020603050405020304" pitchFamily="18" charset="0"/>
              </a:rPr>
              <a:t>Ultraschall</a:t>
            </a:r>
            <a:r>
              <a:rPr lang="cs-CZ" sz="1100" i="1" dirty="0">
                <a:latin typeface="+mj-lt"/>
                <a:ea typeface="Times New Roman" panose="02020603050405020304" pitchFamily="18" charset="0"/>
              </a:rPr>
              <a:t> Med 2020</a:t>
            </a:r>
            <a:endParaRPr lang="cs-CZ" sz="11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789348A-EC38-4AD7-B5A6-BE10BA7B4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8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9"/>
    </mc:Choice>
    <mc:Fallback xmlns="">
      <p:transition spd="slow" advTm="20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5BF794-A425-4548-A605-344664048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Importance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TCS in </a:t>
            </a:r>
            <a:r>
              <a:rPr lang="cs-CZ" b="1" dirty="0" err="1"/>
              <a:t>neurodegenerative</a:t>
            </a:r>
            <a:r>
              <a:rPr lang="cs-CZ" b="1" dirty="0"/>
              <a:t> </a:t>
            </a:r>
            <a:r>
              <a:rPr lang="cs-CZ" b="1" dirty="0" err="1"/>
              <a:t>diseases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225B03-3350-4732-99D8-DB08820F4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Risk factor for Parkinson´s disease</a:t>
            </a:r>
          </a:p>
          <a:p>
            <a:r>
              <a:rPr lang="en-GB" dirty="0"/>
              <a:t>Diagnostics of Parkinson´s disease</a:t>
            </a:r>
          </a:p>
          <a:p>
            <a:r>
              <a:rPr lang="en-GB" dirty="0"/>
              <a:t>Differential diagnosis between PD and essential tremor</a:t>
            </a:r>
          </a:p>
          <a:p>
            <a:r>
              <a:rPr lang="en-GB" dirty="0"/>
              <a:t>? Differential diagnosis in parkinsonian symptoms</a:t>
            </a:r>
          </a:p>
          <a:p>
            <a:r>
              <a:rPr lang="en-GB" dirty="0"/>
              <a:t>? Diagnostics and differential diagnosis in patients with symptoms of neurodegenerative diseases</a:t>
            </a:r>
          </a:p>
          <a:p>
            <a:r>
              <a:rPr lang="cs-CZ" dirty="0"/>
              <a:t>? DBS </a:t>
            </a:r>
            <a:r>
              <a:rPr lang="cs-CZ" dirty="0" err="1"/>
              <a:t>implantation</a:t>
            </a:r>
            <a:r>
              <a:rPr lang="cs-CZ" dirty="0"/>
              <a:t> monitoring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7DBBB11-8EB5-47E7-B4D0-1302FDDD0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2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71"/>
    </mc:Choice>
    <mc:Fallback xmlns="">
      <p:transition spd="slow" advTm="52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DF3D1D-3AB0-4DD5-8B7C-3A672B227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err="1"/>
              <a:t>Limitation</a:t>
            </a:r>
            <a:r>
              <a:rPr lang="cs-CZ" b="1" i="1" dirty="0"/>
              <a:t> </a:t>
            </a:r>
            <a:r>
              <a:rPr lang="cs-CZ" b="1" i="1" dirty="0" err="1"/>
              <a:t>of</a:t>
            </a:r>
            <a:r>
              <a:rPr lang="cs-CZ" b="1" i="1" dirty="0"/>
              <a:t> </a:t>
            </a:r>
            <a:r>
              <a:rPr lang="cs-CZ" b="1" i="1" dirty="0" err="1"/>
              <a:t>transcranial</a:t>
            </a:r>
            <a:r>
              <a:rPr lang="cs-CZ" b="1" i="1" dirty="0"/>
              <a:t> </a:t>
            </a:r>
            <a:r>
              <a:rPr lang="cs-CZ" b="1" i="1" dirty="0" err="1"/>
              <a:t>sonography</a:t>
            </a:r>
            <a:endParaRPr lang="cs-CZ" b="1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EDA96E-A1D2-4AEF-87A1-B0F7FBD1E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Inadequate bode window</a:t>
            </a:r>
            <a:r>
              <a:rPr lang="cs-CZ" dirty="0"/>
              <a:t> (2 – 25 % </a:t>
            </a:r>
            <a:r>
              <a:rPr lang="cs-CZ" dirty="0" err="1"/>
              <a:t>dependent</a:t>
            </a:r>
            <a:r>
              <a:rPr lang="cs-CZ" dirty="0"/>
              <a:t> on </a:t>
            </a:r>
            <a:r>
              <a:rPr lang="cs-CZ" dirty="0" err="1"/>
              <a:t>age</a:t>
            </a:r>
            <a:r>
              <a:rPr lang="cs-CZ" dirty="0"/>
              <a:t> and gender)</a:t>
            </a:r>
            <a:endParaRPr lang="en-GB" dirty="0"/>
          </a:p>
          <a:p>
            <a:r>
              <a:rPr lang="en-GB" dirty="0"/>
              <a:t>Lateral resolution is lower than axial one</a:t>
            </a:r>
          </a:p>
          <a:p>
            <a:r>
              <a:rPr lang="en-GB" dirty="0"/>
              <a:t>Dependent on sonographer skills and experience</a:t>
            </a:r>
          </a:p>
          <a:p>
            <a:r>
              <a:rPr lang="en-GB" dirty="0"/>
              <a:t>Dependent on ultrasound machine, settings and probe</a:t>
            </a:r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970D28D-A91A-4A10-9457-68F2EBE4E228}"/>
              </a:ext>
            </a:extLst>
          </p:cNvPr>
          <p:cNvSpPr/>
          <p:nvPr/>
        </p:nvSpPr>
        <p:spPr>
          <a:xfrm>
            <a:off x="638446" y="6050290"/>
            <a:ext cx="10943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tabLst>
                <a:tab pos="450215" algn="l"/>
              </a:tabLst>
            </a:pPr>
            <a:r>
              <a:rPr lang="cs-CZ" sz="1100" i="1" dirty="0">
                <a:latin typeface="+mj-lt"/>
              </a:rPr>
              <a:t>Walter U, Skoloudik D. </a:t>
            </a:r>
            <a:r>
              <a:rPr lang="cs-CZ" sz="1100" dirty="0" err="1">
                <a:latin typeface="+mj-lt"/>
              </a:rPr>
              <a:t>Transcranial</a:t>
            </a:r>
            <a:r>
              <a:rPr lang="cs-CZ" sz="1100" dirty="0">
                <a:latin typeface="+mj-lt"/>
              </a:rPr>
              <a:t> </a:t>
            </a:r>
            <a:r>
              <a:rPr lang="cs-CZ" sz="1100" dirty="0" err="1">
                <a:latin typeface="+mj-lt"/>
              </a:rPr>
              <a:t>Sonography</a:t>
            </a:r>
            <a:r>
              <a:rPr lang="cs-CZ" sz="1100" dirty="0">
                <a:latin typeface="+mj-lt"/>
              </a:rPr>
              <a:t> (TCS) </a:t>
            </a:r>
            <a:r>
              <a:rPr lang="cs-CZ" sz="1100" dirty="0" err="1">
                <a:latin typeface="+mj-lt"/>
              </a:rPr>
              <a:t>of</a:t>
            </a:r>
            <a:r>
              <a:rPr lang="cs-CZ" sz="1100" dirty="0">
                <a:latin typeface="+mj-lt"/>
              </a:rPr>
              <a:t> Brain </a:t>
            </a:r>
            <a:r>
              <a:rPr lang="cs-CZ" sz="1100" dirty="0" err="1">
                <a:latin typeface="+mj-lt"/>
              </a:rPr>
              <a:t>Parenchyma</a:t>
            </a:r>
            <a:r>
              <a:rPr lang="cs-CZ" sz="1100" dirty="0">
                <a:latin typeface="+mj-lt"/>
              </a:rPr>
              <a:t> in </a:t>
            </a:r>
            <a:r>
              <a:rPr lang="cs-CZ" sz="1100" dirty="0" err="1">
                <a:latin typeface="+mj-lt"/>
              </a:rPr>
              <a:t>Movement</a:t>
            </a:r>
            <a:r>
              <a:rPr lang="cs-CZ" sz="1100" dirty="0">
                <a:latin typeface="+mj-lt"/>
              </a:rPr>
              <a:t> </a:t>
            </a:r>
            <a:r>
              <a:rPr lang="cs-CZ" sz="1100" dirty="0" err="1">
                <a:latin typeface="+mj-lt"/>
              </a:rPr>
              <a:t>Disorders</a:t>
            </a:r>
            <a:r>
              <a:rPr lang="cs-CZ" sz="1100" dirty="0">
                <a:latin typeface="+mj-lt"/>
              </a:rPr>
              <a:t>: </a:t>
            </a:r>
            <a:r>
              <a:rPr lang="cs-CZ" sz="1100" dirty="0" err="1">
                <a:latin typeface="+mj-lt"/>
              </a:rPr>
              <a:t>Quality</a:t>
            </a:r>
            <a:r>
              <a:rPr lang="cs-CZ" sz="1100" dirty="0">
                <a:latin typeface="+mj-lt"/>
              </a:rPr>
              <a:t> </a:t>
            </a:r>
            <a:r>
              <a:rPr lang="cs-CZ" sz="1100" dirty="0" err="1">
                <a:latin typeface="+mj-lt"/>
              </a:rPr>
              <a:t>Standards</a:t>
            </a:r>
            <a:r>
              <a:rPr lang="cs-CZ" sz="1100" dirty="0">
                <a:latin typeface="+mj-lt"/>
              </a:rPr>
              <a:t>, </a:t>
            </a:r>
            <a:r>
              <a:rPr lang="cs-CZ" sz="1100" dirty="0" err="1">
                <a:latin typeface="+mj-lt"/>
              </a:rPr>
              <a:t>Diagnostic</a:t>
            </a:r>
            <a:r>
              <a:rPr lang="cs-CZ" sz="1100" dirty="0">
                <a:latin typeface="+mj-lt"/>
              </a:rPr>
              <a:t> </a:t>
            </a:r>
            <a:r>
              <a:rPr lang="cs-CZ" sz="1100" dirty="0" err="1">
                <a:latin typeface="+mj-lt"/>
              </a:rPr>
              <a:t>Applications</a:t>
            </a:r>
            <a:r>
              <a:rPr lang="cs-CZ" sz="1100" dirty="0">
                <a:latin typeface="+mj-lt"/>
              </a:rPr>
              <a:t> and Novel Technologies. </a:t>
            </a:r>
            <a:r>
              <a:rPr lang="cs-CZ" sz="1100" dirty="0" err="1">
                <a:latin typeface="+mj-lt"/>
              </a:rPr>
              <a:t>Ultraschall</a:t>
            </a:r>
            <a:r>
              <a:rPr lang="cs-CZ" sz="1100" dirty="0">
                <a:latin typeface="+mj-lt"/>
              </a:rPr>
              <a:t> in Med 2014; 35:322–331</a:t>
            </a:r>
            <a:endParaRPr lang="cs-CZ" sz="11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9C17CAB-07F8-4FC2-B2FB-FEC248E0F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0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42"/>
    </mc:Choice>
    <mc:Fallback xmlns="">
      <p:transition spd="slow" advTm="25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Fusion</a:t>
            </a:r>
            <a:r>
              <a:rPr lang="cs-CZ" b="1" dirty="0"/>
              <a:t> </a:t>
            </a:r>
            <a:r>
              <a:rPr lang="cs-CZ" b="1" dirty="0" err="1"/>
              <a:t>Imaging</a:t>
            </a:r>
            <a:r>
              <a:rPr lang="cs-CZ" b="1" dirty="0"/>
              <a:t> </a:t>
            </a:r>
            <a:r>
              <a:rPr lang="cs-CZ" b="1" dirty="0" err="1"/>
              <a:t>technique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690689"/>
            <a:ext cx="11039574" cy="4435476"/>
          </a:xfrm>
        </p:spPr>
        <p:txBody>
          <a:bodyPr/>
          <a:lstStyle/>
          <a:p>
            <a:r>
              <a:rPr lang="cs-CZ" dirty="0" err="1"/>
              <a:t>Transcranial</a:t>
            </a:r>
            <a:r>
              <a:rPr lang="cs-CZ" dirty="0"/>
              <a:t> (</a:t>
            </a:r>
            <a:r>
              <a:rPr lang="cs-CZ" dirty="0" err="1"/>
              <a:t>color-coded</a:t>
            </a:r>
            <a:r>
              <a:rPr lang="cs-CZ" dirty="0"/>
              <a:t> </a:t>
            </a:r>
            <a:r>
              <a:rPr lang="cs-CZ" dirty="0" err="1"/>
              <a:t>dupex</a:t>
            </a:r>
            <a:r>
              <a:rPr lang="cs-CZ" dirty="0"/>
              <a:t>) </a:t>
            </a:r>
            <a:r>
              <a:rPr lang="cs-CZ" dirty="0" err="1"/>
              <a:t>sonography</a:t>
            </a:r>
            <a:r>
              <a:rPr lang="cs-CZ" dirty="0"/>
              <a:t> </a:t>
            </a:r>
            <a:r>
              <a:rPr lang="cs-CZ" dirty="0" err="1"/>
              <a:t>Fusion</a:t>
            </a:r>
            <a:r>
              <a:rPr lang="cs-CZ" dirty="0"/>
              <a:t> </a:t>
            </a:r>
            <a:r>
              <a:rPr lang="cs-CZ" dirty="0" err="1"/>
              <a:t>Imaging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Virtual</a:t>
            </a:r>
            <a:r>
              <a:rPr lang="cs-CZ" dirty="0"/>
              <a:t> </a:t>
            </a:r>
            <a:r>
              <a:rPr lang="cs-CZ" dirty="0" err="1"/>
              <a:t>Navigator</a:t>
            </a:r>
            <a:r>
              <a:rPr lang="cs-CZ" dirty="0"/>
              <a:t> </a:t>
            </a:r>
            <a:r>
              <a:rPr lang="cs-CZ" dirty="0" err="1"/>
              <a:t>enables</a:t>
            </a:r>
            <a:r>
              <a:rPr lang="cs-CZ" dirty="0"/>
              <a:t> </a:t>
            </a:r>
            <a:r>
              <a:rPr lang="cs-CZ" dirty="0" err="1"/>
              <a:t>real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(online) </a:t>
            </a:r>
            <a:r>
              <a:rPr lang="cs-CZ" dirty="0" err="1"/>
              <a:t>imaging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brain </a:t>
            </a:r>
            <a:r>
              <a:rPr lang="cs-CZ" dirty="0" err="1"/>
              <a:t>structures</a:t>
            </a:r>
            <a:r>
              <a:rPr lang="cs-CZ" dirty="0"/>
              <a:t> and brain </a:t>
            </a:r>
            <a:r>
              <a:rPr lang="cs-CZ" dirty="0" err="1"/>
              <a:t>vessels</a:t>
            </a:r>
            <a:r>
              <a:rPr lang="cs-CZ" dirty="0"/>
              <a:t> by duplex </a:t>
            </a:r>
            <a:r>
              <a:rPr lang="cs-CZ" dirty="0" err="1"/>
              <a:t>sonography</a:t>
            </a:r>
            <a:r>
              <a:rPr lang="cs-CZ" dirty="0"/>
              <a:t> and MRI/MRA, CT/CTA </a:t>
            </a:r>
            <a:r>
              <a:rPr lang="cs-CZ" dirty="0" err="1"/>
              <a:t>or</a:t>
            </a:r>
            <a:r>
              <a:rPr lang="cs-CZ" dirty="0"/>
              <a:t> PET-CT</a:t>
            </a:r>
          </a:p>
        </p:txBody>
      </p:sp>
      <p:pic>
        <p:nvPicPr>
          <p:cNvPr id="4" name="VIDEO 9">
            <a:hlinkClick r:id="" action="ppaction://media"/>
            <a:extLst>
              <a:ext uri="{FF2B5EF4-FFF2-40B4-BE49-F238E27FC236}">
                <a16:creationId xmlns:a16="http://schemas.microsoft.com/office/drawing/2014/main" id="{2B6515BE-239B-4D95-8091-9903E2FEC1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7447" y="2941163"/>
            <a:ext cx="6957085" cy="3916837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E4AFECF-073A-4B3A-BBFB-FFDDBD66C9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12"/>
    </mc:Choice>
    <mc:Fallback xmlns="">
      <p:transition spd="slow" advTm="25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4"/>
        <p14:stopEvt time="12073" objId="4"/>
      </p14:showEvtLst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Táňa Fadrná\Desktop\Fusion Imaging-přednáška\obr. 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620688"/>
            <a:ext cx="9144000" cy="5686568"/>
          </a:xfrm>
          <a:prstGeom prst="rect">
            <a:avLst/>
          </a:prstGeom>
          <a:noFill/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F28CA0A-06CA-4B15-9E64-0BD1A25EF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94"/>
    </mc:Choice>
    <mc:Fallback xmlns="">
      <p:transition spd="slow" advTm="18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F8772F-990B-490D-8694-8FC71D60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237" y="243007"/>
            <a:ext cx="4357499" cy="1494000"/>
          </a:xfrm>
        </p:spPr>
        <p:txBody>
          <a:bodyPr anchor="t">
            <a:normAutofit/>
          </a:bodyPr>
          <a:lstStyle/>
          <a:p>
            <a:endParaRPr lang="cs-CZ" i="1" dirty="0"/>
          </a:p>
        </p:txBody>
      </p:sp>
      <p:pic>
        <p:nvPicPr>
          <p:cNvPr id="7" name="Zástupný obsah 6" descr="Obsah obrázku text, kočka&#10;&#10;Popis byl vytvořen automaticky">
            <a:extLst>
              <a:ext uri="{FF2B5EF4-FFF2-40B4-BE49-F238E27FC236}">
                <a16:creationId xmlns:a16="http://schemas.microsoft.com/office/drawing/2014/main" id="{36AC55CA-F8B9-46BA-8BEA-871383757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82087"/>
          </a:xfr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5756AF27-29A6-4C61-9214-0AD3083FB1A8}"/>
              </a:ext>
            </a:extLst>
          </p:cNvPr>
          <p:cNvSpPr/>
          <p:nvPr/>
        </p:nvSpPr>
        <p:spPr>
          <a:xfrm rot="20516100">
            <a:off x="2644877" y="1737007"/>
            <a:ext cx="747252" cy="31793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13613F2-3F43-4B23-BD51-482C537A2C67}"/>
              </a:ext>
            </a:extLst>
          </p:cNvPr>
          <p:cNvSpPr/>
          <p:nvPr/>
        </p:nvSpPr>
        <p:spPr>
          <a:xfrm rot="20516100">
            <a:off x="8481242" y="1784516"/>
            <a:ext cx="747252" cy="31793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19A0531-A534-4EF8-A59D-B45D682E6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9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19"/>
    </mc:Choice>
    <mc:Fallback>
      <p:transition spd="slow" advTm="9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Táňa Fadrná\Desktop\Fusion Imaging-přednáška\obr. 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620689"/>
            <a:ext cx="9144000" cy="5686567"/>
          </a:xfrm>
          <a:prstGeom prst="rect">
            <a:avLst/>
          </a:prstGeom>
          <a:noFill/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02A0653-B20C-4C53-89F8-3D01FC399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9"/>
    </mc:Choice>
    <mc:Fallback xmlns="">
      <p:transition spd="slow" advTm="10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1544" y="6105054"/>
            <a:ext cx="8229600" cy="75294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147" name="Picture 3" descr="C:\Users\Táňa Fadrná\Desktop\Fusion Imaging-přednáška\obr. 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620689"/>
            <a:ext cx="9144000" cy="5686567"/>
          </a:xfrm>
          <a:prstGeom prst="rect">
            <a:avLst/>
          </a:prstGeom>
          <a:noFill/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E8E2857-0B58-48FD-9F83-B90F30DD7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7"/>
    </mc:Choice>
    <mc:Fallback xmlns="">
      <p:transition spd="slow" advTm="7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Táňa Fadrná\Desktop\Fusion Imaging-přednáška\obr.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620688"/>
            <a:ext cx="9144000" cy="5686567"/>
          </a:xfrm>
          <a:prstGeom prst="rect">
            <a:avLst/>
          </a:prstGeom>
          <a:noFill/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C28D764-B67E-481C-979D-9BDBFC0B8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8"/>
    </mc:Choice>
    <mc:Fallback xmlns="">
      <p:transition spd="slow" advTm="9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video 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6055" y="620688"/>
            <a:ext cx="9118879" cy="5616624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47E146D-1515-40C8-8D33-D81A566D98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8"/>
    </mc:Choice>
    <mc:Fallback xmlns="">
      <p:transition spd="slow" advTm="18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4"/>
        <p14:stopEvt time="17517" objId="4"/>
      </p14:showEvtLst>
    </p:ext>
  </p:extLs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>
              <a:solidFill>
                <a:srgbClr val="FFC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TCS (TCCS) </a:t>
            </a:r>
            <a:r>
              <a:rPr lang="cs-CZ" dirty="0" err="1"/>
              <a:t>Fusion</a:t>
            </a:r>
            <a:r>
              <a:rPr lang="cs-CZ" dirty="0"/>
              <a:t> </a:t>
            </a:r>
            <a:r>
              <a:rPr lang="cs-CZ" dirty="0" err="1"/>
              <a:t>Imaging</a:t>
            </a:r>
            <a:r>
              <a:rPr lang="cs-CZ" dirty="0"/>
              <a:t> </a:t>
            </a:r>
            <a:r>
              <a:rPr lang="cs-CZ" dirty="0" err="1"/>
              <a:t>technique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promissing</a:t>
            </a:r>
            <a:r>
              <a:rPr lang="cs-CZ" dirty="0"/>
              <a:t> </a:t>
            </a:r>
            <a:r>
              <a:rPr lang="cs-CZ" dirty="0" err="1"/>
              <a:t>diagnostic</a:t>
            </a:r>
            <a:r>
              <a:rPr lang="cs-CZ" dirty="0"/>
              <a:t> modality </a:t>
            </a:r>
            <a:r>
              <a:rPr lang="cs-CZ" dirty="0" err="1"/>
              <a:t>combining</a:t>
            </a:r>
            <a:r>
              <a:rPr lang="cs-CZ" dirty="0"/>
              <a:t> </a:t>
            </a:r>
            <a:r>
              <a:rPr lang="cs-CZ" dirty="0" err="1"/>
              <a:t>real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(online) TCS </a:t>
            </a:r>
            <a:r>
              <a:rPr lang="cs-CZ" dirty="0" err="1"/>
              <a:t>or</a:t>
            </a:r>
            <a:r>
              <a:rPr lang="cs-CZ" dirty="0"/>
              <a:t> TCCS </a:t>
            </a:r>
            <a:r>
              <a:rPr lang="cs-CZ" dirty="0" err="1"/>
              <a:t>with</a:t>
            </a:r>
            <a:r>
              <a:rPr lang="cs-CZ" dirty="0"/>
              <a:t> MRI, CT </a:t>
            </a:r>
            <a:r>
              <a:rPr lang="cs-CZ" dirty="0" err="1"/>
              <a:t>or</a:t>
            </a:r>
            <a:r>
              <a:rPr lang="cs-CZ" dirty="0"/>
              <a:t> PET-CT, PET-MRI.</a:t>
            </a:r>
          </a:p>
          <a:p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technique</a:t>
            </a:r>
            <a:r>
              <a:rPr lang="cs-CZ" dirty="0"/>
              <a:t> </a:t>
            </a:r>
            <a:r>
              <a:rPr lang="cs-CZ" dirty="0" err="1"/>
              <a:t>enables</a:t>
            </a:r>
            <a:r>
              <a:rPr lang="cs-CZ" dirty="0"/>
              <a:t> to </a:t>
            </a:r>
            <a:r>
              <a:rPr lang="cs-CZ" dirty="0" err="1"/>
              <a:t>evalute</a:t>
            </a:r>
            <a:r>
              <a:rPr lang="cs-CZ" dirty="0"/>
              <a:t> </a:t>
            </a:r>
            <a:r>
              <a:rPr lang="cs-CZ" dirty="0" err="1"/>
              <a:t>echogenicity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several</a:t>
            </a:r>
            <a:r>
              <a:rPr lang="cs-CZ" dirty="0"/>
              <a:t> brain </a:t>
            </a:r>
            <a:r>
              <a:rPr lang="cs-CZ" dirty="0" err="1"/>
              <a:t>structures</a:t>
            </a:r>
            <a:r>
              <a:rPr lang="cs-CZ" dirty="0"/>
              <a:t> and </a:t>
            </a:r>
            <a:r>
              <a:rPr lang="cs-CZ" dirty="0" err="1"/>
              <a:t>improve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diagnostics</a:t>
            </a:r>
            <a:r>
              <a:rPr lang="cs-CZ" dirty="0"/>
              <a:t> and </a:t>
            </a:r>
            <a:r>
              <a:rPr lang="cs-CZ" dirty="0" err="1"/>
              <a:t>differential</a:t>
            </a:r>
            <a:r>
              <a:rPr lang="cs-CZ" dirty="0"/>
              <a:t> </a:t>
            </a:r>
            <a:r>
              <a:rPr lang="cs-CZ" dirty="0" err="1"/>
              <a:t>diagnosis</a:t>
            </a:r>
            <a:r>
              <a:rPr lang="cs-CZ" dirty="0"/>
              <a:t> in </a:t>
            </a:r>
            <a:r>
              <a:rPr lang="cs-CZ" dirty="0" err="1"/>
              <a:t>patients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various</a:t>
            </a:r>
            <a:r>
              <a:rPr lang="cs-CZ" dirty="0"/>
              <a:t> </a:t>
            </a:r>
            <a:r>
              <a:rPr lang="cs-CZ" dirty="0" err="1"/>
              <a:t>neurological</a:t>
            </a:r>
            <a:r>
              <a:rPr lang="cs-CZ" dirty="0"/>
              <a:t> </a:t>
            </a:r>
            <a:r>
              <a:rPr lang="cs-CZ" dirty="0" err="1"/>
              <a:t>symptoms</a:t>
            </a:r>
            <a:r>
              <a:rPr lang="cs-CZ" dirty="0"/>
              <a:t>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B9D3B57-C44B-42EB-8982-6E56A5ACB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3"/>
    </mc:Choice>
    <mc:Fallback xmlns="">
      <p:transition spd="slow" advTm="24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B83D77-5106-4342-9AC9-0900A9F9C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Digital Image </a:t>
            </a:r>
            <a:r>
              <a:rPr lang="cs-CZ" b="1" dirty="0" err="1"/>
              <a:t>Analysis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7589B1-B817-4803-8C94-FEE8EA24E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Semi-</a:t>
            </a:r>
            <a:r>
              <a:rPr lang="cs-CZ" dirty="0" err="1"/>
              <a:t>automatic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automatic</a:t>
            </a:r>
            <a:r>
              <a:rPr lang="cs-CZ" dirty="0"/>
              <a:t> </a:t>
            </a:r>
            <a:r>
              <a:rPr lang="cs-CZ" dirty="0" err="1"/>
              <a:t>detection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intracranial</a:t>
            </a:r>
            <a:r>
              <a:rPr lang="cs-CZ" dirty="0"/>
              <a:t> </a:t>
            </a:r>
            <a:r>
              <a:rPr lang="cs-CZ" dirty="0" err="1"/>
              <a:t>structures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quantitative</a:t>
            </a:r>
            <a:r>
              <a:rPr lang="cs-CZ" dirty="0"/>
              <a:t> </a:t>
            </a:r>
            <a:r>
              <a:rPr lang="cs-CZ" dirty="0" err="1"/>
              <a:t>evaluation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echogenicity</a:t>
            </a:r>
            <a:r>
              <a:rPr lang="cs-CZ" dirty="0"/>
              <a:t> (</a:t>
            </a:r>
            <a:r>
              <a:rPr lang="cs-CZ" dirty="0" err="1"/>
              <a:t>structure</a:t>
            </a:r>
            <a:r>
              <a:rPr lang="cs-CZ" dirty="0"/>
              <a:t>, </a:t>
            </a:r>
            <a:r>
              <a:rPr lang="cs-CZ" dirty="0" err="1"/>
              <a:t>composition</a:t>
            </a:r>
            <a:r>
              <a:rPr lang="cs-CZ" dirty="0"/>
              <a:t>)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predefined</a:t>
            </a:r>
            <a:r>
              <a:rPr lang="cs-CZ" dirty="0"/>
              <a:t> brain </a:t>
            </a:r>
            <a:r>
              <a:rPr lang="cs-CZ" dirty="0" err="1"/>
              <a:t>structures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4" name="Picture 2" descr="G:\články\patent\patent\Graphical_abstract.jpg">
            <a:extLst>
              <a:ext uri="{FF2B5EF4-FFF2-40B4-BE49-F238E27FC236}">
                <a16:creationId xmlns:a16="http://schemas.microsoft.com/office/drawing/2014/main" id="{7879B25F-1325-423B-AB28-03CCBA332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018" y="3440064"/>
            <a:ext cx="9180513" cy="273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05F6163-5A3C-4E8B-87FE-7BB655201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5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66"/>
    </mc:Choice>
    <mc:Fallback xmlns="">
      <p:transition spd="slow" advTm="71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Digital Image </a:t>
            </a:r>
            <a:r>
              <a:rPr lang="cs-CZ" sz="4400" dirty="0" err="1"/>
              <a:t>Analysis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600" dirty="0" err="1"/>
              <a:t>enables</a:t>
            </a:r>
            <a:r>
              <a:rPr lang="cs-CZ" sz="3600" dirty="0"/>
              <a:t> to </a:t>
            </a:r>
            <a:r>
              <a:rPr lang="cs-CZ" sz="3600" dirty="0" err="1"/>
              <a:t>compare</a:t>
            </a:r>
            <a:r>
              <a:rPr lang="cs-CZ" sz="3600" dirty="0"/>
              <a:t> </a:t>
            </a:r>
            <a:r>
              <a:rPr lang="cs-CZ" sz="3600" dirty="0" err="1"/>
              <a:t>echogenicity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any </a:t>
            </a:r>
            <a:r>
              <a:rPr lang="cs-CZ" sz="3600" dirty="0" err="1"/>
              <a:t>predefined</a:t>
            </a:r>
            <a:r>
              <a:rPr lang="cs-CZ" sz="3600" dirty="0"/>
              <a:t> area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the</a:t>
            </a:r>
            <a:r>
              <a:rPr lang="cs-CZ" sz="3600" dirty="0"/>
              <a:t> brain </a:t>
            </a:r>
            <a:r>
              <a:rPr lang="cs-CZ" sz="3600" dirty="0" err="1"/>
              <a:t>between</a:t>
            </a:r>
            <a:r>
              <a:rPr lang="cs-CZ" sz="3600" dirty="0"/>
              <a:t> </a:t>
            </a:r>
            <a:r>
              <a:rPr lang="cs-CZ" sz="3600" dirty="0" err="1"/>
              <a:t>patients</a:t>
            </a:r>
            <a:r>
              <a:rPr lang="cs-CZ" sz="3600" dirty="0"/>
              <a:t> </a:t>
            </a:r>
            <a:r>
              <a:rPr lang="cs-CZ" sz="3600" dirty="0" err="1"/>
              <a:t>with</a:t>
            </a:r>
            <a:r>
              <a:rPr lang="cs-CZ" sz="3600" dirty="0"/>
              <a:t> severe </a:t>
            </a:r>
            <a:r>
              <a:rPr lang="cs-CZ" sz="3600" dirty="0" err="1"/>
              <a:t>neurodegenerative</a:t>
            </a:r>
            <a:r>
              <a:rPr lang="cs-CZ" sz="3600" dirty="0"/>
              <a:t> </a:t>
            </a:r>
            <a:r>
              <a:rPr lang="cs-CZ" sz="3600" dirty="0" err="1"/>
              <a:t>diseases</a:t>
            </a:r>
            <a:r>
              <a:rPr lang="cs-CZ" sz="3600" dirty="0"/>
              <a:t> and </a:t>
            </a:r>
            <a:r>
              <a:rPr lang="cs-CZ" sz="3600" dirty="0" err="1"/>
              <a:t>heathy</a:t>
            </a:r>
            <a:r>
              <a:rPr lang="cs-CZ" sz="3600" dirty="0"/>
              <a:t> </a:t>
            </a:r>
            <a:r>
              <a:rPr lang="cs-CZ" sz="3600" dirty="0" err="1"/>
              <a:t>subjects</a:t>
            </a:r>
            <a:r>
              <a:rPr lang="cs-CZ" sz="3600" dirty="0"/>
              <a:t> and </a:t>
            </a:r>
            <a:r>
              <a:rPr lang="cs-CZ" sz="3600" dirty="0" err="1"/>
              <a:t>also</a:t>
            </a:r>
            <a:r>
              <a:rPr lang="cs-CZ" sz="3600" dirty="0"/>
              <a:t> to monitor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changes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echogenicity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predefined</a:t>
            </a:r>
            <a:r>
              <a:rPr lang="cs-CZ" sz="3600" dirty="0"/>
              <a:t> brain </a:t>
            </a:r>
            <a:r>
              <a:rPr lang="cs-CZ" sz="3600" dirty="0" err="1"/>
              <a:t>structures</a:t>
            </a:r>
            <a:r>
              <a:rPr lang="cs-CZ" sz="3600" dirty="0"/>
              <a:t> </a:t>
            </a:r>
            <a:r>
              <a:rPr lang="cs-CZ" sz="3600" dirty="0" err="1"/>
              <a:t>during</a:t>
            </a:r>
            <a:r>
              <a:rPr lang="cs-CZ" sz="3600" dirty="0"/>
              <a:t>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course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disease</a:t>
            </a:r>
            <a:r>
              <a:rPr lang="cs-CZ" sz="3600" dirty="0"/>
              <a:t> (in </a:t>
            </a:r>
            <a:r>
              <a:rPr lang="cs-CZ" sz="3600" dirty="0" err="1"/>
              <a:t>defined</a:t>
            </a:r>
            <a:r>
              <a:rPr lang="cs-CZ" sz="3600" dirty="0"/>
              <a:t> </a:t>
            </a:r>
            <a:r>
              <a:rPr lang="cs-CZ" sz="3600" dirty="0" err="1"/>
              <a:t>time</a:t>
            </a:r>
            <a:r>
              <a:rPr lang="cs-CZ" sz="3600" dirty="0"/>
              <a:t> period)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978623B-7B1A-4647-AB69-9122A357D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65"/>
    </mc:Choice>
    <mc:Fallback xmlns="">
      <p:transition spd="slow" advTm="6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E2812-42FF-43D9-A4FA-E8D7C4B4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Conclusion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208267-3B14-40F5-BF85-7232878F5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Transcranial sonography is able to detect changes in echogenicity of various brain structures</a:t>
            </a:r>
          </a:p>
          <a:p>
            <a:r>
              <a:rPr lang="en-GB" dirty="0"/>
              <a:t>Fusion Imaging technique and Digital Image Analysis enable accurate qualitative analysis of echogenicity of individual brain structures</a:t>
            </a:r>
          </a:p>
          <a:p>
            <a:r>
              <a:rPr lang="en-GB" dirty="0"/>
              <a:t>Transcranial sonography is a promising cheap, non-invasive and    well-reproducible method for the risk detection, diagnostics and differential diagnostics of various neurodegenerative diseases, including Parkinson</a:t>
            </a:r>
            <a:r>
              <a:rPr lang="cs-CZ" dirty="0"/>
              <a:t>´s</a:t>
            </a:r>
            <a:r>
              <a:rPr lang="en-GB" dirty="0"/>
              <a:t> disease and parkinsonian syndromes.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E9CD92F-50FB-4FC5-8AE5-BB48213C0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9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93"/>
    </mc:Choice>
    <mc:Fallback xmlns="">
      <p:transition spd="slow" advTm="62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41500" y="722313"/>
            <a:ext cx="8637588" cy="762000"/>
          </a:xfrm>
        </p:spPr>
        <p:txBody>
          <a:bodyPr vert="horz" lIns="0" tIns="45720" rIns="0" bIns="0" rtlCol="0" anchor="b">
            <a:normAutofit/>
          </a:bodyPr>
          <a:lstStyle/>
          <a:p>
            <a:pPr eaLnBrk="1" hangingPunct="1">
              <a:defRPr/>
            </a:pPr>
            <a:endParaRPr lang="cs-CZ" sz="3900"/>
          </a:p>
        </p:txBody>
      </p:sp>
      <p:pic>
        <p:nvPicPr>
          <p:cNvPr id="73731" name="Picture 3" descr="ostrava1294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98426"/>
            <a:ext cx="9144000" cy="6659563"/>
          </a:xfrm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3188494" y="1628801"/>
            <a:ext cx="5943600" cy="40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Clr>
                <a:srgbClr val="0BD0D9"/>
              </a:buClr>
              <a:buSzPct val="95000"/>
              <a:buFont typeface="Wingdings" panose="05000000000000000000" pitchFamily="2" charset="2"/>
              <a:buNone/>
            </a:pPr>
            <a:r>
              <a:rPr lang="cs-CZ" sz="9600" dirty="0" err="1">
                <a:solidFill>
                  <a:srgbClr val="FF0000"/>
                </a:solidFill>
              </a:rPr>
              <a:t>Thank</a:t>
            </a:r>
            <a:r>
              <a:rPr lang="cs-CZ" sz="9600" dirty="0">
                <a:solidFill>
                  <a:srgbClr val="FF0000"/>
                </a:solidFill>
              </a:rPr>
              <a:t> </a:t>
            </a:r>
            <a:r>
              <a:rPr lang="cs-CZ" sz="9600" dirty="0" err="1">
                <a:solidFill>
                  <a:srgbClr val="FF0000"/>
                </a:solidFill>
              </a:rPr>
              <a:t>you</a:t>
            </a:r>
            <a:r>
              <a:rPr lang="cs-CZ" sz="9600" dirty="0">
                <a:solidFill>
                  <a:srgbClr val="FF0000"/>
                </a:solidFill>
              </a:rPr>
              <a:t> </a:t>
            </a:r>
            <a:r>
              <a:rPr lang="cs-CZ" sz="9600" dirty="0" err="1">
                <a:solidFill>
                  <a:srgbClr val="FF0000"/>
                </a:solidFill>
              </a:rPr>
              <a:t>for</a:t>
            </a:r>
            <a:r>
              <a:rPr lang="cs-CZ" sz="9600" dirty="0">
                <a:solidFill>
                  <a:srgbClr val="FF0000"/>
                </a:solidFill>
              </a:rPr>
              <a:t> </a:t>
            </a:r>
            <a:r>
              <a:rPr lang="cs-CZ" sz="9600" dirty="0" err="1">
                <a:solidFill>
                  <a:srgbClr val="FF0000"/>
                </a:solidFill>
              </a:rPr>
              <a:t>your</a:t>
            </a:r>
            <a:r>
              <a:rPr lang="cs-CZ" sz="9600" dirty="0">
                <a:solidFill>
                  <a:srgbClr val="FF0000"/>
                </a:solidFill>
              </a:rPr>
              <a:t> </a:t>
            </a:r>
            <a:r>
              <a:rPr lang="cs-CZ" sz="9600" dirty="0" err="1">
                <a:solidFill>
                  <a:srgbClr val="FF0000"/>
                </a:solidFill>
              </a:rPr>
              <a:t>attention</a:t>
            </a:r>
            <a:endParaRPr lang="cs-CZ" altLang="cs-CZ" sz="9600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94FD739-2AB2-41DE-9DAD-07025C5D7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3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25"/>
    </mc:Choice>
    <mc:Fallback xmlns="">
      <p:transition spd="slow" advTm="36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F8772F-990B-490D-8694-8FC71D60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237" y="243007"/>
            <a:ext cx="4357499" cy="1494000"/>
          </a:xfrm>
        </p:spPr>
        <p:txBody>
          <a:bodyPr anchor="t">
            <a:normAutofit/>
          </a:bodyPr>
          <a:lstStyle/>
          <a:p>
            <a:endParaRPr lang="cs-CZ" i="1" dirty="0"/>
          </a:p>
        </p:txBody>
      </p:sp>
      <p:pic>
        <p:nvPicPr>
          <p:cNvPr id="7" name="Zástupný obsah 6" descr="Obsah obrázku text, kočka&#10;&#10;Popis byl vytvořen automaticky">
            <a:extLst>
              <a:ext uri="{FF2B5EF4-FFF2-40B4-BE49-F238E27FC236}">
                <a16:creationId xmlns:a16="http://schemas.microsoft.com/office/drawing/2014/main" id="{36AC55CA-F8B9-46BA-8BEA-871383757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32"/>
            <a:ext cx="19113910" cy="11886756"/>
          </a:xfrm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D98CA307-8EAF-403C-896B-04D8C0C95CA8}"/>
              </a:ext>
            </a:extLst>
          </p:cNvPr>
          <p:cNvCxnSpPr/>
          <p:nvPr/>
        </p:nvCxnSpPr>
        <p:spPr>
          <a:xfrm flipV="1">
            <a:off x="4444181" y="3202858"/>
            <a:ext cx="0" cy="570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F99C32A6-CDCD-4F51-896D-C89E0264A8CB}"/>
              </a:ext>
            </a:extLst>
          </p:cNvPr>
          <p:cNvCxnSpPr/>
          <p:nvPr/>
        </p:nvCxnSpPr>
        <p:spPr>
          <a:xfrm flipV="1">
            <a:off x="4645743" y="3202858"/>
            <a:ext cx="0" cy="570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0178095-C2ED-490D-A4B8-7A355AE30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1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2"/>
    </mc:Choice>
    <mc:Fallback>
      <p:transition spd="slow" advTm="11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7FB8F6-D0CD-4295-97DD-DDCF4CD0F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11AE7EC-7980-4825-9665-F836165A78EF}"/>
              </a:ext>
            </a:extLst>
          </p:cNvPr>
          <p:cNvCxnSpPr/>
          <p:nvPr/>
        </p:nvCxnSpPr>
        <p:spPr>
          <a:xfrm>
            <a:off x="5372206" y="2612923"/>
            <a:ext cx="0" cy="509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5A5B1DE-2519-467B-82FF-A54F7BC75940}"/>
              </a:ext>
            </a:extLst>
          </p:cNvPr>
          <p:cNvCxnSpPr/>
          <p:nvPr/>
        </p:nvCxnSpPr>
        <p:spPr>
          <a:xfrm>
            <a:off x="5563935" y="2615381"/>
            <a:ext cx="0" cy="509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49CD6D4A-B59B-4ABA-A832-01B4F35A2AF9}"/>
              </a:ext>
            </a:extLst>
          </p:cNvPr>
          <p:cNvCxnSpPr>
            <a:cxnSpLocks/>
          </p:cNvCxnSpPr>
          <p:nvPr/>
        </p:nvCxnSpPr>
        <p:spPr>
          <a:xfrm flipH="1" flipV="1">
            <a:off x="5465611" y="4357517"/>
            <a:ext cx="2" cy="509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EB1B7DEA-3613-4E1C-A020-469EB6E90A8D}"/>
              </a:ext>
            </a:extLst>
          </p:cNvPr>
          <p:cNvCxnSpPr>
            <a:cxnSpLocks/>
          </p:cNvCxnSpPr>
          <p:nvPr/>
        </p:nvCxnSpPr>
        <p:spPr>
          <a:xfrm flipH="1" flipV="1">
            <a:off x="5641467" y="4357517"/>
            <a:ext cx="2" cy="509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>
            <a:extLst>
              <a:ext uri="{FF2B5EF4-FFF2-40B4-BE49-F238E27FC236}">
                <a16:creationId xmlns:a16="http://schemas.microsoft.com/office/drawing/2014/main" id="{0FEC373A-6156-40D8-B26F-CDF937CFD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0000" b="34356"/>
          <a:stretch/>
        </p:blipFill>
        <p:spPr>
          <a:xfrm>
            <a:off x="0" y="-1345034"/>
            <a:ext cx="12192000" cy="9862699"/>
          </a:xfrm>
          <a:prstGeom prst="rect">
            <a:avLst/>
          </a:prstGeom>
        </p:spPr>
      </p:pic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EA2B2BA7-39EA-4704-BDB4-0C0DA5D9EEFA}"/>
              </a:ext>
            </a:extLst>
          </p:cNvPr>
          <p:cNvCxnSpPr/>
          <p:nvPr/>
        </p:nvCxnSpPr>
        <p:spPr>
          <a:xfrm>
            <a:off x="6351639" y="3028968"/>
            <a:ext cx="0" cy="285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6ADA1AE6-2C9C-47EC-B019-5E5B8B0AAFB9}"/>
              </a:ext>
            </a:extLst>
          </p:cNvPr>
          <p:cNvCxnSpPr/>
          <p:nvPr/>
        </p:nvCxnSpPr>
        <p:spPr>
          <a:xfrm>
            <a:off x="6563033" y="3014220"/>
            <a:ext cx="0" cy="285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E4C187A8-48AC-4C3A-A615-09E86FDA3A87}"/>
              </a:ext>
            </a:extLst>
          </p:cNvPr>
          <p:cNvCxnSpPr/>
          <p:nvPr/>
        </p:nvCxnSpPr>
        <p:spPr>
          <a:xfrm flipV="1">
            <a:off x="6499123" y="4699821"/>
            <a:ext cx="0" cy="235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24510989-12CD-4E4F-AD7F-86052064CE59}"/>
              </a:ext>
            </a:extLst>
          </p:cNvPr>
          <p:cNvCxnSpPr/>
          <p:nvPr/>
        </p:nvCxnSpPr>
        <p:spPr>
          <a:xfrm flipV="1">
            <a:off x="6715432" y="4748983"/>
            <a:ext cx="0" cy="235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2B45690-E366-43C0-9F6B-B514E0B72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5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2"/>
    </mc:Choice>
    <mc:Fallback xmlns="">
      <p:transition spd="slow" advTm="11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2073</Words>
  <Application>Microsoft Office PowerPoint</Application>
  <PresentationFormat>Širokoúhlá obrazovka</PresentationFormat>
  <Paragraphs>211</Paragraphs>
  <Slides>78</Slides>
  <Notes>0</Notes>
  <HiddenSlides>0</HiddenSlides>
  <MMClips>80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6" baseType="lpstr">
      <vt:lpstr>Arial</vt:lpstr>
      <vt:lpstr>Calibri</vt:lpstr>
      <vt:lpstr>Calibri Light</vt:lpstr>
      <vt:lpstr>Constantia</vt:lpstr>
      <vt:lpstr>Corbel</vt:lpstr>
      <vt:lpstr>Times New Roman</vt:lpstr>
      <vt:lpstr>Wingdings</vt:lpstr>
      <vt:lpstr>Motiv Office</vt:lpstr>
      <vt:lpstr>Transcranial Sonography in Parkinsonian Syndromes</vt:lpstr>
      <vt:lpstr>Transcranial sonography in parkinsonian syndromes</vt:lpstr>
      <vt:lpstr>Machine settings</vt:lpstr>
      <vt:lpstr>Prezentace aplikace PowerPoint</vt:lpstr>
      <vt:lpstr>Image evaluation</vt:lpstr>
      <vt:lpstr>Substantia nigra</vt:lpstr>
      <vt:lpstr>Prezentace aplikace PowerPoint</vt:lpstr>
      <vt:lpstr>Prezentace aplikace PowerPoint</vt:lpstr>
      <vt:lpstr>Prezentace aplikace PowerPoint</vt:lpstr>
      <vt:lpstr>Substantia nigra</vt:lpstr>
      <vt:lpstr>Substantia nigra</vt:lpstr>
      <vt:lpstr>Estimated distribution of SN area</vt:lpstr>
      <vt:lpstr>Brainstem raphe</vt:lpstr>
      <vt:lpstr>Prezentace aplikace PowerPoint</vt:lpstr>
      <vt:lpstr>Prezentace aplikace PowerPoint</vt:lpstr>
      <vt:lpstr>Brainstem raphe</vt:lpstr>
      <vt:lpstr>Red nucleus</vt:lpstr>
      <vt:lpstr>Prezentace aplikace PowerPoint</vt:lpstr>
      <vt:lpstr>Red nucleus</vt:lpstr>
      <vt:lpstr>Caudate nucleus</vt:lpstr>
      <vt:lpstr>Prezentace aplikace PowerPoint</vt:lpstr>
      <vt:lpstr>Prezentace aplikace PowerPoint</vt:lpstr>
      <vt:lpstr>Lentiform nucleus</vt:lpstr>
      <vt:lpstr>Prezentace aplikace PowerPoint</vt:lpstr>
      <vt:lpstr>Thalamus</vt:lpstr>
      <vt:lpstr>Prezentace aplikace PowerPoint</vt:lpstr>
      <vt:lpstr>Insula</vt:lpstr>
      <vt:lpstr>Prezentace aplikace PowerPoint</vt:lpstr>
      <vt:lpstr>Caudate nucleus</vt:lpstr>
      <vt:lpstr>Lentiform nucleus</vt:lpstr>
      <vt:lpstr>Thalamus</vt:lpstr>
      <vt:lpstr>Insula</vt:lpstr>
      <vt:lpstr>Dentate nucleus</vt:lpstr>
      <vt:lpstr>Prezentace aplikace PowerPoint</vt:lpstr>
      <vt:lpstr>Cerebellar white matter</vt:lpstr>
      <vt:lpstr>Prezentace aplikace PowerPoint</vt:lpstr>
      <vt:lpstr>Dentate nucleus</vt:lpstr>
      <vt:lpstr>Cerebral white matter</vt:lpstr>
      <vt:lpstr>Prezentace aplikace PowerPoint</vt:lpstr>
      <vt:lpstr>Medial temporal lobe</vt:lpstr>
      <vt:lpstr>Prezentace aplikace PowerPoint</vt:lpstr>
      <vt:lpstr>Cerebral white matter and medial temporal lobe</vt:lpstr>
      <vt:lpstr>Ventricular system (3rd, 4th, lateral, frontal and occipital horns)</vt:lpstr>
      <vt:lpstr>Prezentace aplikace PowerPoint</vt:lpstr>
      <vt:lpstr>Ventricular system (3rd, 4th, lateral, frontal and occipital horns)</vt:lpstr>
      <vt:lpstr>Evaluation of TCS examination</vt:lpstr>
      <vt:lpstr>Prezentace aplikace PowerPoint</vt:lpstr>
      <vt:lpstr>Prezentace aplikace PowerPoint</vt:lpstr>
      <vt:lpstr>TCS findings in neurodegenerative diseases</vt:lpstr>
      <vt:lpstr>Parkinson´s disease</vt:lpstr>
      <vt:lpstr>Essential tremor</vt:lpstr>
      <vt:lpstr>Progressive supranuclear palsy</vt:lpstr>
      <vt:lpstr>Multiple system atrophy</vt:lpstr>
      <vt:lpstr>Vascular parkinsonism</vt:lpstr>
      <vt:lpstr>Lewy body disease</vt:lpstr>
      <vt:lpstr>Corticobasal degeneration</vt:lpstr>
      <vt:lpstr>Restless leg syndrome</vt:lpstr>
      <vt:lpstr>Neurodegeneration with brain iron accumulation (MPAN and PKAN)</vt:lpstr>
      <vt:lpstr>Amyotrophic lateral sclerosis</vt:lpstr>
      <vt:lpstr>Wilson´s disease</vt:lpstr>
      <vt:lpstr>Huntington´s disease</vt:lpstr>
      <vt:lpstr>Dystonia</vt:lpstr>
      <vt:lpstr>Unipolar depression</vt:lpstr>
      <vt:lpstr>Spinocerebellar ataxia</vt:lpstr>
      <vt:lpstr>Alzheimer´s dementia</vt:lpstr>
      <vt:lpstr>Importance of TCS in neurodegenerative diseases</vt:lpstr>
      <vt:lpstr>Limitation of transcranial sonography</vt:lpstr>
      <vt:lpstr>Fusion Imaging technique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Digital Image Analysis</vt:lpstr>
      <vt:lpstr>Digital Image Analysis</vt:lpstr>
      <vt:lpstr>Conclusion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Transcranial sonography in neurodegenerative diseases</dc:title>
  <dc:creator>David Skoloudik</dc:creator>
  <cp:lastModifiedBy>David Skoloudik</cp:lastModifiedBy>
  <cp:revision>5</cp:revision>
  <dcterms:created xsi:type="dcterms:W3CDTF">2021-05-15T13:38:57Z</dcterms:created>
  <dcterms:modified xsi:type="dcterms:W3CDTF">2021-10-12T17:33:14Z</dcterms:modified>
</cp:coreProperties>
</file>